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7" r:id="rId5"/>
    <p:sldMasterId id="2147483802" r:id="rId6"/>
  </p:sldMasterIdLst>
  <p:notesMasterIdLst>
    <p:notesMasterId r:id="rId49"/>
  </p:notesMasterIdLst>
  <p:handoutMasterIdLst>
    <p:handoutMasterId r:id="rId50"/>
  </p:handoutMasterIdLst>
  <p:sldIdLst>
    <p:sldId id="382" r:id="rId7"/>
    <p:sldId id="383" r:id="rId8"/>
    <p:sldId id="570" r:id="rId9"/>
    <p:sldId id="615" r:id="rId10"/>
    <p:sldId id="616" r:id="rId11"/>
    <p:sldId id="613" r:id="rId12"/>
    <p:sldId id="623" r:id="rId13"/>
    <p:sldId id="582" r:id="rId14"/>
    <p:sldId id="583" r:id="rId15"/>
    <p:sldId id="574" r:id="rId16"/>
    <p:sldId id="575" r:id="rId17"/>
    <p:sldId id="577" r:id="rId18"/>
    <p:sldId id="587" r:id="rId19"/>
    <p:sldId id="629" r:id="rId20"/>
    <p:sldId id="630" r:id="rId21"/>
    <p:sldId id="590" r:id="rId22"/>
    <p:sldId id="571" r:id="rId23"/>
    <p:sldId id="624" r:id="rId24"/>
    <p:sldId id="625" r:id="rId25"/>
    <p:sldId id="626" r:id="rId26"/>
    <p:sldId id="627" r:id="rId27"/>
    <p:sldId id="628" r:id="rId28"/>
    <p:sldId id="586" r:id="rId29"/>
    <p:sldId id="588" r:id="rId30"/>
    <p:sldId id="589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617" r:id="rId39"/>
    <p:sldId id="618" r:id="rId40"/>
    <p:sldId id="619" r:id="rId41"/>
    <p:sldId id="620" r:id="rId42"/>
    <p:sldId id="622" r:id="rId43"/>
    <p:sldId id="593" r:id="rId44"/>
    <p:sldId id="594" r:id="rId45"/>
    <p:sldId id="632" r:id="rId46"/>
    <p:sldId id="631" r:id="rId47"/>
    <p:sldId id="595" r:id="rId48"/>
  </p:sldIdLst>
  <p:sldSz cx="12192000" cy="6858000"/>
  <p:notesSz cx="6805613" cy="9939338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152">
          <p15:clr>
            <a:srgbClr val="A4A3A4"/>
          </p15:clr>
        </p15:guide>
        <p15:guide id="7" orient="horz" pos="4020" userDrawn="1">
          <p15:clr>
            <a:srgbClr val="A4A3A4"/>
          </p15:clr>
        </p15:guide>
        <p15:guide id="12" orient="horz" pos="2163" userDrawn="1">
          <p15:clr>
            <a:srgbClr val="A4A3A4"/>
          </p15:clr>
        </p15:guide>
        <p15:guide id="15" pos="38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D173A4-7D36-6628-055C-01AEB7A91FB3}" name="Mitchell, Alexia (KTMLP)" initials="MA(" userId="S::alexia.mitchell@kantar.com::c49c006f-6766-44ce-978c-7c365abb01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33333"/>
    <a:srgbClr val="E6304B"/>
    <a:srgbClr val="E7E7E7"/>
    <a:srgbClr val="C0C0C0"/>
    <a:srgbClr val="989898"/>
    <a:srgbClr val="717171"/>
    <a:srgbClr val="C8D405"/>
    <a:srgbClr val="00A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058AB4-82B6-4236-B115-428AE21A9F2D}" v="253" dt="2024-03-22T05:08:56.1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05" autoAdjust="0"/>
  </p:normalViewPr>
  <p:slideViewPr>
    <p:cSldViewPr snapToGrid="0" showGuides="1">
      <p:cViewPr varScale="1">
        <p:scale>
          <a:sx n="86" d="100"/>
          <a:sy n="86" d="100"/>
        </p:scale>
        <p:origin x="667" y="58"/>
      </p:cViewPr>
      <p:guideLst>
        <p:guide orient="horz" pos="4152"/>
        <p:guide orient="horz" pos="4020"/>
        <p:guide orient="horz" pos="2163"/>
        <p:guide pos="3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0" d="100"/>
          <a:sy n="110" d="100"/>
        </p:scale>
        <p:origin x="423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tglbuc-my.sharepoint.com/personal/precious_alegria_kantar_com/Documents/Documents-PRES/WFH/HHP/YL%20COACHING/Yellow_Label_Dashboard_Cat_YLType_24P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tglbuc-my.sharepoint.com/personal/precious_alegria_kantar_com/Documents/Documents-PRES/WFH/HHP/YL%20COACHING/Yellow_Label_Dashboard_Cat_YLType_24P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griaP\AppData\Local\Microsoft\Windows\INetCache\Content.Outlook\SZGCDWNY\HHP%20P2%20FINAL%20COLLATED%20Y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[Yellow_Label_Dashboard_Cat_YLType_24P02.xlsx]Error Type!PivotTable6</c:name>
    <c:fmtId val="1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PH" b="1"/>
              <a:t>BY ERROR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087034676227817E-2"/>
          <c:y val="0.40276853017364977"/>
          <c:w val="0.92134507904523955"/>
          <c:h val="0.41651235992917279"/>
        </c:manualLayout>
      </c:layout>
      <c:lineChart>
        <c:grouping val="standard"/>
        <c:varyColors val="0"/>
        <c:ser>
          <c:idx val="0"/>
          <c:order val="0"/>
          <c:tx>
            <c:strRef>
              <c:f>'Error Type'!$B$3:$B$4</c:f>
              <c:strCache>
                <c:ptCount val="1"/>
                <c:pt idx="0">
                  <c:v>Expected YL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Type'!$B$5:$B$43</c:f>
              <c:numCache>
                <c:formatCode>General</c:formatCode>
                <c:ptCount val="38"/>
                <c:pt idx="18">
                  <c:v>10</c:v>
                </c:pt>
                <c:pt idx="19">
                  <c:v>9207</c:v>
                </c:pt>
                <c:pt idx="20">
                  <c:v>9308</c:v>
                </c:pt>
                <c:pt idx="21">
                  <c:v>13153</c:v>
                </c:pt>
                <c:pt idx="22">
                  <c:v>15487</c:v>
                </c:pt>
                <c:pt idx="23">
                  <c:v>16606</c:v>
                </c:pt>
                <c:pt idx="24">
                  <c:v>17209</c:v>
                </c:pt>
                <c:pt idx="25">
                  <c:v>15208</c:v>
                </c:pt>
                <c:pt idx="26">
                  <c:v>16203</c:v>
                </c:pt>
                <c:pt idx="27">
                  <c:v>15677</c:v>
                </c:pt>
                <c:pt idx="28">
                  <c:v>18537</c:v>
                </c:pt>
                <c:pt idx="29">
                  <c:v>17633</c:v>
                </c:pt>
                <c:pt idx="30">
                  <c:v>19459</c:v>
                </c:pt>
                <c:pt idx="31">
                  <c:v>19490</c:v>
                </c:pt>
                <c:pt idx="32">
                  <c:v>21889</c:v>
                </c:pt>
                <c:pt idx="33">
                  <c:v>17752</c:v>
                </c:pt>
                <c:pt idx="34">
                  <c:v>18096</c:v>
                </c:pt>
                <c:pt idx="35">
                  <c:v>14136</c:v>
                </c:pt>
                <c:pt idx="36">
                  <c:v>15386</c:v>
                </c:pt>
                <c:pt idx="37">
                  <c:v>14306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A3-43EF-A620-884C85E1C5E0}"/>
            </c:ext>
          </c:extLst>
        </c:ser>
        <c:ser>
          <c:idx val="1"/>
          <c:order val="1"/>
          <c:tx>
            <c:strRef>
              <c:f>'Error Type'!$C$3:$C$4</c:f>
              <c:strCache>
                <c:ptCount val="1"/>
                <c:pt idx="0">
                  <c:v>Variant Formula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Type'!$C$5:$C$43</c:f>
              <c:numCache>
                <c:formatCode>General</c:formatCode>
                <c:ptCount val="38"/>
                <c:pt idx="0">
                  <c:v>7158</c:v>
                </c:pt>
                <c:pt idx="1">
                  <c:v>7763</c:v>
                </c:pt>
                <c:pt idx="2">
                  <c:v>8915</c:v>
                </c:pt>
                <c:pt idx="3">
                  <c:v>9653</c:v>
                </c:pt>
                <c:pt idx="4">
                  <c:v>11005</c:v>
                </c:pt>
                <c:pt idx="5">
                  <c:v>11598</c:v>
                </c:pt>
                <c:pt idx="6">
                  <c:v>10158</c:v>
                </c:pt>
                <c:pt idx="7">
                  <c:v>9825</c:v>
                </c:pt>
                <c:pt idx="8">
                  <c:v>8433</c:v>
                </c:pt>
                <c:pt idx="9">
                  <c:v>7380</c:v>
                </c:pt>
                <c:pt idx="10">
                  <c:v>9961</c:v>
                </c:pt>
                <c:pt idx="11">
                  <c:v>10597</c:v>
                </c:pt>
                <c:pt idx="12">
                  <c:v>8800</c:v>
                </c:pt>
                <c:pt idx="13">
                  <c:v>8292</c:v>
                </c:pt>
                <c:pt idx="14">
                  <c:v>11204</c:v>
                </c:pt>
                <c:pt idx="15">
                  <c:v>14628</c:v>
                </c:pt>
                <c:pt idx="16">
                  <c:v>9166</c:v>
                </c:pt>
                <c:pt idx="17">
                  <c:v>12931</c:v>
                </c:pt>
                <c:pt idx="18">
                  <c:v>18945</c:v>
                </c:pt>
                <c:pt idx="19">
                  <c:v>9054</c:v>
                </c:pt>
                <c:pt idx="20">
                  <c:v>8518</c:v>
                </c:pt>
                <c:pt idx="21">
                  <c:v>10157</c:v>
                </c:pt>
                <c:pt idx="22">
                  <c:v>6063</c:v>
                </c:pt>
                <c:pt idx="23">
                  <c:v>5904</c:v>
                </c:pt>
                <c:pt idx="24">
                  <c:v>6765</c:v>
                </c:pt>
                <c:pt idx="25">
                  <c:v>5309</c:v>
                </c:pt>
                <c:pt idx="26">
                  <c:v>4037</c:v>
                </c:pt>
                <c:pt idx="27">
                  <c:v>4905</c:v>
                </c:pt>
                <c:pt idx="28">
                  <c:v>5072</c:v>
                </c:pt>
                <c:pt idx="29">
                  <c:v>5079</c:v>
                </c:pt>
                <c:pt idx="30">
                  <c:v>5026</c:v>
                </c:pt>
                <c:pt idx="31">
                  <c:v>4319</c:v>
                </c:pt>
                <c:pt idx="32">
                  <c:v>4620</c:v>
                </c:pt>
                <c:pt idx="33">
                  <c:v>4557</c:v>
                </c:pt>
                <c:pt idx="34">
                  <c:v>4161</c:v>
                </c:pt>
                <c:pt idx="35">
                  <c:v>3250</c:v>
                </c:pt>
                <c:pt idx="36">
                  <c:v>3871</c:v>
                </c:pt>
                <c:pt idx="37">
                  <c:v>3647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A3-43EF-A620-884C85E1C5E0}"/>
            </c:ext>
          </c:extLst>
        </c:ser>
        <c:ser>
          <c:idx val="2"/>
          <c:order val="2"/>
          <c:tx>
            <c:strRef>
              <c:f>'Error Type'!$D$3:$D$4</c:f>
              <c:strCache>
                <c:ptCount val="1"/>
                <c:pt idx="0">
                  <c:v>Blank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Type'!$D$5:$D$43</c:f>
              <c:numCache>
                <c:formatCode>General</c:formatCode>
                <c:ptCount val="38"/>
                <c:pt idx="0">
                  <c:v>10270</c:v>
                </c:pt>
                <c:pt idx="1">
                  <c:v>11124</c:v>
                </c:pt>
                <c:pt idx="2">
                  <c:v>12883</c:v>
                </c:pt>
                <c:pt idx="3">
                  <c:v>13588</c:v>
                </c:pt>
                <c:pt idx="4">
                  <c:v>13251</c:v>
                </c:pt>
                <c:pt idx="5">
                  <c:v>9139</c:v>
                </c:pt>
                <c:pt idx="6">
                  <c:v>6930</c:v>
                </c:pt>
                <c:pt idx="7">
                  <c:v>5783</c:v>
                </c:pt>
                <c:pt idx="8">
                  <c:v>4752</c:v>
                </c:pt>
                <c:pt idx="9">
                  <c:v>2832</c:v>
                </c:pt>
                <c:pt idx="10">
                  <c:v>3463</c:v>
                </c:pt>
                <c:pt idx="11">
                  <c:v>3826</c:v>
                </c:pt>
                <c:pt idx="12">
                  <c:v>4449</c:v>
                </c:pt>
                <c:pt idx="13">
                  <c:v>3634</c:v>
                </c:pt>
                <c:pt idx="14">
                  <c:v>4369</c:v>
                </c:pt>
                <c:pt idx="15">
                  <c:v>2998</c:v>
                </c:pt>
                <c:pt idx="16">
                  <c:v>1713</c:v>
                </c:pt>
                <c:pt idx="17">
                  <c:v>892</c:v>
                </c:pt>
                <c:pt idx="18">
                  <c:v>1157</c:v>
                </c:pt>
                <c:pt idx="19">
                  <c:v>5721</c:v>
                </c:pt>
                <c:pt idx="20">
                  <c:v>5496</c:v>
                </c:pt>
                <c:pt idx="21">
                  <c:v>6794</c:v>
                </c:pt>
                <c:pt idx="22">
                  <c:v>5903</c:v>
                </c:pt>
                <c:pt idx="23">
                  <c:v>6059</c:v>
                </c:pt>
                <c:pt idx="24">
                  <c:v>6299</c:v>
                </c:pt>
                <c:pt idx="25">
                  <c:v>5570</c:v>
                </c:pt>
                <c:pt idx="26">
                  <c:v>5540</c:v>
                </c:pt>
                <c:pt idx="27">
                  <c:v>5944</c:v>
                </c:pt>
                <c:pt idx="28">
                  <c:v>7195</c:v>
                </c:pt>
                <c:pt idx="29">
                  <c:v>6638</c:v>
                </c:pt>
                <c:pt idx="30">
                  <c:v>6359</c:v>
                </c:pt>
                <c:pt idx="31">
                  <c:v>5373</c:v>
                </c:pt>
                <c:pt idx="32">
                  <c:v>5894</c:v>
                </c:pt>
                <c:pt idx="33">
                  <c:v>4986</c:v>
                </c:pt>
                <c:pt idx="34">
                  <c:v>5388</c:v>
                </c:pt>
                <c:pt idx="35">
                  <c:v>4430</c:v>
                </c:pt>
                <c:pt idx="36">
                  <c:v>4882</c:v>
                </c:pt>
                <c:pt idx="37">
                  <c:v>3650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A3-43EF-A620-884C85E1C5E0}"/>
            </c:ext>
          </c:extLst>
        </c:ser>
        <c:ser>
          <c:idx val="3"/>
          <c:order val="3"/>
          <c:tx>
            <c:strRef>
              <c:f>'Error Type'!$E$3:$E$4</c:f>
              <c:strCache>
                <c:ptCount val="1"/>
                <c:pt idx="0">
                  <c:v>Weight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Type'!$E$5:$E$43</c:f>
              <c:numCache>
                <c:formatCode>General</c:formatCode>
                <c:ptCount val="38"/>
                <c:pt idx="0">
                  <c:v>6570</c:v>
                </c:pt>
                <c:pt idx="1">
                  <c:v>5660</c:v>
                </c:pt>
                <c:pt idx="2">
                  <c:v>6485</c:v>
                </c:pt>
                <c:pt idx="3">
                  <c:v>7057</c:v>
                </c:pt>
                <c:pt idx="4">
                  <c:v>7843</c:v>
                </c:pt>
                <c:pt idx="5">
                  <c:v>7624</c:v>
                </c:pt>
                <c:pt idx="6">
                  <c:v>5992</c:v>
                </c:pt>
                <c:pt idx="7">
                  <c:v>5483</c:v>
                </c:pt>
                <c:pt idx="8">
                  <c:v>5196</c:v>
                </c:pt>
                <c:pt idx="9">
                  <c:v>4518</c:v>
                </c:pt>
                <c:pt idx="10">
                  <c:v>5320</c:v>
                </c:pt>
                <c:pt idx="11">
                  <c:v>7162</c:v>
                </c:pt>
                <c:pt idx="12">
                  <c:v>5144</c:v>
                </c:pt>
                <c:pt idx="13">
                  <c:v>4163</c:v>
                </c:pt>
                <c:pt idx="14">
                  <c:v>5684</c:v>
                </c:pt>
                <c:pt idx="15">
                  <c:v>5846</c:v>
                </c:pt>
                <c:pt idx="16">
                  <c:v>3816</c:v>
                </c:pt>
                <c:pt idx="17">
                  <c:v>5027</c:v>
                </c:pt>
                <c:pt idx="18">
                  <c:v>6720</c:v>
                </c:pt>
                <c:pt idx="19">
                  <c:v>3877</c:v>
                </c:pt>
                <c:pt idx="20">
                  <c:v>4354</c:v>
                </c:pt>
                <c:pt idx="21">
                  <c:v>4045</c:v>
                </c:pt>
                <c:pt idx="22">
                  <c:v>3029</c:v>
                </c:pt>
                <c:pt idx="23">
                  <c:v>2282</c:v>
                </c:pt>
                <c:pt idx="24">
                  <c:v>2781</c:v>
                </c:pt>
                <c:pt idx="25">
                  <c:v>2191</c:v>
                </c:pt>
                <c:pt idx="26">
                  <c:v>2142</c:v>
                </c:pt>
                <c:pt idx="27">
                  <c:v>2169</c:v>
                </c:pt>
                <c:pt idx="28">
                  <c:v>2664</c:v>
                </c:pt>
                <c:pt idx="29">
                  <c:v>2574</c:v>
                </c:pt>
                <c:pt idx="30">
                  <c:v>2408</c:v>
                </c:pt>
                <c:pt idx="31">
                  <c:v>1976</c:v>
                </c:pt>
                <c:pt idx="32">
                  <c:v>2087</c:v>
                </c:pt>
                <c:pt idx="33">
                  <c:v>2058</c:v>
                </c:pt>
                <c:pt idx="34">
                  <c:v>2129</c:v>
                </c:pt>
                <c:pt idx="35">
                  <c:v>1690</c:v>
                </c:pt>
                <c:pt idx="36">
                  <c:v>2231</c:v>
                </c:pt>
                <c:pt idx="37">
                  <c:v>2508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1A3-43EF-A620-884C85E1C5E0}"/>
            </c:ext>
          </c:extLst>
        </c:ser>
        <c:ser>
          <c:idx val="4"/>
          <c:order val="4"/>
          <c:tx>
            <c:strRef>
              <c:f>'Error Type'!$F$3:$F$4</c:f>
              <c:strCache>
                <c:ptCount val="1"/>
                <c:pt idx="0">
                  <c:v>Brand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Type'!$F$5:$F$43</c:f>
              <c:numCache>
                <c:formatCode>General</c:formatCode>
                <c:ptCount val="38"/>
                <c:pt idx="0">
                  <c:v>3778</c:v>
                </c:pt>
                <c:pt idx="1">
                  <c:v>3126</c:v>
                </c:pt>
                <c:pt idx="2">
                  <c:v>3666</c:v>
                </c:pt>
                <c:pt idx="3">
                  <c:v>3836</c:v>
                </c:pt>
                <c:pt idx="4">
                  <c:v>4172</c:v>
                </c:pt>
                <c:pt idx="5">
                  <c:v>4646</c:v>
                </c:pt>
                <c:pt idx="6">
                  <c:v>3414</c:v>
                </c:pt>
                <c:pt idx="7">
                  <c:v>3498</c:v>
                </c:pt>
                <c:pt idx="8">
                  <c:v>3387</c:v>
                </c:pt>
                <c:pt idx="9">
                  <c:v>3028</c:v>
                </c:pt>
                <c:pt idx="10">
                  <c:v>3816</c:v>
                </c:pt>
                <c:pt idx="11">
                  <c:v>4360</c:v>
                </c:pt>
                <c:pt idx="12">
                  <c:v>3448</c:v>
                </c:pt>
                <c:pt idx="13">
                  <c:v>3018</c:v>
                </c:pt>
                <c:pt idx="14">
                  <c:v>3570</c:v>
                </c:pt>
                <c:pt idx="15">
                  <c:v>4349</c:v>
                </c:pt>
                <c:pt idx="16">
                  <c:v>3188</c:v>
                </c:pt>
                <c:pt idx="17">
                  <c:v>3591</c:v>
                </c:pt>
                <c:pt idx="18">
                  <c:v>4915</c:v>
                </c:pt>
                <c:pt idx="19">
                  <c:v>2520</c:v>
                </c:pt>
                <c:pt idx="20">
                  <c:v>2188</c:v>
                </c:pt>
                <c:pt idx="21">
                  <c:v>2691</c:v>
                </c:pt>
                <c:pt idx="22">
                  <c:v>1545</c:v>
                </c:pt>
                <c:pt idx="23">
                  <c:v>1450</c:v>
                </c:pt>
                <c:pt idx="24">
                  <c:v>1756</c:v>
                </c:pt>
                <c:pt idx="25">
                  <c:v>1252</c:v>
                </c:pt>
                <c:pt idx="26">
                  <c:v>1296</c:v>
                </c:pt>
                <c:pt idx="27">
                  <c:v>1094</c:v>
                </c:pt>
                <c:pt idx="28">
                  <c:v>1226</c:v>
                </c:pt>
                <c:pt idx="29">
                  <c:v>1265</c:v>
                </c:pt>
                <c:pt idx="30">
                  <c:v>1180</c:v>
                </c:pt>
                <c:pt idx="31">
                  <c:v>1053</c:v>
                </c:pt>
                <c:pt idx="32">
                  <c:v>1263</c:v>
                </c:pt>
                <c:pt idx="33">
                  <c:v>1021</c:v>
                </c:pt>
                <c:pt idx="34">
                  <c:v>918</c:v>
                </c:pt>
                <c:pt idx="35">
                  <c:v>745</c:v>
                </c:pt>
                <c:pt idx="36">
                  <c:v>855</c:v>
                </c:pt>
                <c:pt idx="37">
                  <c:v>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1A3-43EF-A620-884C85E1C5E0}"/>
            </c:ext>
          </c:extLst>
        </c:ser>
        <c:ser>
          <c:idx val="5"/>
          <c:order val="5"/>
          <c:tx>
            <c:strRef>
              <c:f>'Error Type'!$G$3:$G$4</c:f>
              <c:strCache>
                <c:ptCount val="1"/>
                <c:pt idx="0">
                  <c:v>Unit Price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Type'!$G$5:$G$43</c:f>
              <c:numCache>
                <c:formatCode>General</c:formatCode>
                <c:ptCount val="38"/>
                <c:pt idx="5">
                  <c:v>1</c:v>
                </c:pt>
                <c:pt idx="7">
                  <c:v>4</c:v>
                </c:pt>
                <c:pt idx="8">
                  <c:v>2979</c:v>
                </c:pt>
                <c:pt idx="9">
                  <c:v>1766</c:v>
                </c:pt>
                <c:pt idx="10">
                  <c:v>3404</c:v>
                </c:pt>
                <c:pt idx="11">
                  <c:v>4392</c:v>
                </c:pt>
                <c:pt idx="12">
                  <c:v>4599</c:v>
                </c:pt>
                <c:pt idx="13">
                  <c:v>4481</c:v>
                </c:pt>
                <c:pt idx="14">
                  <c:v>6209</c:v>
                </c:pt>
                <c:pt idx="15">
                  <c:v>4502</c:v>
                </c:pt>
                <c:pt idx="16">
                  <c:v>1287</c:v>
                </c:pt>
                <c:pt idx="17">
                  <c:v>1316</c:v>
                </c:pt>
                <c:pt idx="18">
                  <c:v>4495</c:v>
                </c:pt>
                <c:pt idx="19">
                  <c:v>2944</c:v>
                </c:pt>
                <c:pt idx="20">
                  <c:v>3815</c:v>
                </c:pt>
                <c:pt idx="21">
                  <c:v>4140</c:v>
                </c:pt>
                <c:pt idx="22">
                  <c:v>2624</c:v>
                </c:pt>
                <c:pt idx="23">
                  <c:v>2245</c:v>
                </c:pt>
                <c:pt idx="24">
                  <c:v>2560</c:v>
                </c:pt>
                <c:pt idx="25">
                  <c:v>2031</c:v>
                </c:pt>
                <c:pt idx="26">
                  <c:v>2063</c:v>
                </c:pt>
                <c:pt idx="27">
                  <c:v>1616</c:v>
                </c:pt>
                <c:pt idx="28">
                  <c:v>1756</c:v>
                </c:pt>
                <c:pt idx="29">
                  <c:v>1993</c:v>
                </c:pt>
                <c:pt idx="30">
                  <c:v>2099</c:v>
                </c:pt>
                <c:pt idx="31">
                  <c:v>1677</c:v>
                </c:pt>
                <c:pt idx="32">
                  <c:v>1740</c:v>
                </c:pt>
                <c:pt idx="33">
                  <c:v>1939</c:v>
                </c:pt>
                <c:pt idx="34">
                  <c:v>1076</c:v>
                </c:pt>
                <c:pt idx="35">
                  <c:v>1071</c:v>
                </c:pt>
                <c:pt idx="36">
                  <c:v>2405</c:v>
                </c:pt>
                <c:pt idx="37">
                  <c:v>3488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1A3-43EF-A620-884C85E1C5E0}"/>
            </c:ext>
          </c:extLst>
        </c:ser>
        <c:ser>
          <c:idx val="6"/>
          <c:order val="6"/>
          <c:tx>
            <c:strRef>
              <c:f>'Error Type'!$H$3:$H$4</c:f>
              <c:strCache>
                <c:ptCount val="1"/>
                <c:pt idx="0">
                  <c:v>All Field/Multiple Field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Type'!$H$5:$H$43</c:f>
              <c:numCache>
                <c:formatCode>General</c:formatCode>
                <c:ptCount val="38"/>
                <c:pt idx="18">
                  <c:v>2</c:v>
                </c:pt>
                <c:pt idx="19">
                  <c:v>2727</c:v>
                </c:pt>
                <c:pt idx="20">
                  <c:v>3135</c:v>
                </c:pt>
                <c:pt idx="21">
                  <c:v>5027</c:v>
                </c:pt>
                <c:pt idx="22">
                  <c:v>3419</c:v>
                </c:pt>
                <c:pt idx="23">
                  <c:v>2964</c:v>
                </c:pt>
                <c:pt idx="24">
                  <c:v>3703</c:v>
                </c:pt>
                <c:pt idx="25">
                  <c:v>3038</c:v>
                </c:pt>
                <c:pt idx="26">
                  <c:v>3479</c:v>
                </c:pt>
                <c:pt idx="27">
                  <c:v>2837</c:v>
                </c:pt>
                <c:pt idx="28">
                  <c:v>3809</c:v>
                </c:pt>
                <c:pt idx="29">
                  <c:v>3211</c:v>
                </c:pt>
                <c:pt idx="30">
                  <c:v>3120</c:v>
                </c:pt>
                <c:pt idx="31">
                  <c:v>2715</c:v>
                </c:pt>
                <c:pt idx="32">
                  <c:v>3026</c:v>
                </c:pt>
                <c:pt idx="33">
                  <c:v>2782</c:v>
                </c:pt>
                <c:pt idx="34">
                  <c:v>2499</c:v>
                </c:pt>
                <c:pt idx="35">
                  <c:v>1979</c:v>
                </c:pt>
                <c:pt idx="36">
                  <c:v>2625</c:v>
                </c:pt>
                <c:pt idx="37">
                  <c:v>2514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1A3-43EF-A620-884C85E1C5E0}"/>
            </c:ext>
          </c:extLst>
        </c:ser>
        <c:ser>
          <c:idx val="7"/>
          <c:order val="7"/>
          <c:tx>
            <c:strRef>
              <c:f>'Error Type'!$I$3:$I$4</c:f>
              <c:strCache>
                <c:ptCount val="1"/>
                <c:pt idx="0">
                  <c:v>Totalprice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Type'!$I$5:$I$43</c:f>
              <c:numCache>
                <c:formatCode>General</c:formatCode>
                <c:ptCount val="38"/>
                <c:pt idx="0">
                  <c:v>1376</c:v>
                </c:pt>
                <c:pt idx="1">
                  <c:v>1891</c:v>
                </c:pt>
                <c:pt idx="2">
                  <c:v>1687</c:v>
                </c:pt>
                <c:pt idx="3">
                  <c:v>3455</c:v>
                </c:pt>
                <c:pt idx="4">
                  <c:v>5053</c:v>
                </c:pt>
                <c:pt idx="5">
                  <c:v>4511</c:v>
                </c:pt>
                <c:pt idx="6">
                  <c:v>4978</c:v>
                </c:pt>
                <c:pt idx="7">
                  <c:v>3952</c:v>
                </c:pt>
                <c:pt idx="8">
                  <c:v>986</c:v>
                </c:pt>
                <c:pt idx="9">
                  <c:v>377</c:v>
                </c:pt>
                <c:pt idx="10">
                  <c:v>2275</c:v>
                </c:pt>
                <c:pt idx="11">
                  <c:v>3083</c:v>
                </c:pt>
                <c:pt idx="12">
                  <c:v>343</c:v>
                </c:pt>
                <c:pt idx="13">
                  <c:v>152</c:v>
                </c:pt>
                <c:pt idx="14">
                  <c:v>302</c:v>
                </c:pt>
                <c:pt idx="15">
                  <c:v>129</c:v>
                </c:pt>
                <c:pt idx="16">
                  <c:v>107</c:v>
                </c:pt>
                <c:pt idx="17">
                  <c:v>138</c:v>
                </c:pt>
                <c:pt idx="18">
                  <c:v>496</c:v>
                </c:pt>
                <c:pt idx="19">
                  <c:v>698</c:v>
                </c:pt>
                <c:pt idx="20">
                  <c:v>38</c:v>
                </c:pt>
                <c:pt idx="21">
                  <c:v>339</c:v>
                </c:pt>
                <c:pt idx="22">
                  <c:v>9</c:v>
                </c:pt>
                <c:pt idx="23">
                  <c:v>75</c:v>
                </c:pt>
                <c:pt idx="24">
                  <c:v>207</c:v>
                </c:pt>
                <c:pt idx="25">
                  <c:v>17</c:v>
                </c:pt>
                <c:pt idx="26">
                  <c:v>9</c:v>
                </c:pt>
                <c:pt idx="27">
                  <c:v>28</c:v>
                </c:pt>
                <c:pt idx="28">
                  <c:v>75</c:v>
                </c:pt>
                <c:pt idx="29">
                  <c:v>190</c:v>
                </c:pt>
                <c:pt idx="30">
                  <c:v>275</c:v>
                </c:pt>
                <c:pt idx="31">
                  <c:v>131</c:v>
                </c:pt>
                <c:pt idx="32">
                  <c:v>243</c:v>
                </c:pt>
                <c:pt idx="33">
                  <c:v>77</c:v>
                </c:pt>
                <c:pt idx="34">
                  <c:v>75</c:v>
                </c:pt>
                <c:pt idx="35">
                  <c:v>56</c:v>
                </c:pt>
                <c:pt idx="36">
                  <c:v>475</c:v>
                </c:pt>
                <c:pt idx="37">
                  <c:v>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1A3-43EF-A620-884C85E1C5E0}"/>
            </c:ext>
          </c:extLst>
        </c:ser>
        <c:ser>
          <c:idx val="8"/>
          <c:order val="8"/>
          <c:tx>
            <c:strRef>
              <c:f>'Error Type'!$J$3:$J$4</c:f>
              <c:strCache>
                <c:ptCount val="1"/>
                <c:pt idx="0">
                  <c:v>Outletname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Type'!$J$5:$J$43</c:f>
              <c:numCache>
                <c:formatCode>General</c:formatCode>
                <c:ptCount val="38"/>
                <c:pt idx="0">
                  <c:v>297</c:v>
                </c:pt>
                <c:pt idx="1">
                  <c:v>355</c:v>
                </c:pt>
                <c:pt idx="2">
                  <c:v>955</c:v>
                </c:pt>
                <c:pt idx="3">
                  <c:v>713</c:v>
                </c:pt>
                <c:pt idx="4">
                  <c:v>1019</c:v>
                </c:pt>
                <c:pt idx="5">
                  <c:v>1201</c:v>
                </c:pt>
                <c:pt idx="6">
                  <c:v>805</c:v>
                </c:pt>
                <c:pt idx="7">
                  <c:v>920</c:v>
                </c:pt>
                <c:pt idx="8">
                  <c:v>653</c:v>
                </c:pt>
                <c:pt idx="9">
                  <c:v>484</c:v>
                </c:pt>
                <c:pt idx="10">
                  <c:v>650</c:v>
                </c:pt>
                <c:pt idx="11">
                  <c:v>644</c:v>
                </c:pt>
                <c:pt idx="12">
                  <c:v>816</c:v>
                </c:pt>
                <c:pt idx="13">
                  <c:v>724</c:v>
                </c:pt>
                <c:pt idx="14">
                  <c:v>553</c:v>
                </c:pt>
                <c:pt idx="15">
                  <c:v>501</c:v>
                </c:pt>
                <c:pt idx="16">
                  <c:v>589</c:v>
                </c:pt>
                <c:pt idx="17">
                  <c:v>630</c:v>
                </c:pt>
                <c:pt idx="18">
                  <c:v>819</c:v>
                </c:pt>
                <c:pt idx="19">
                  <c:v>617</c:v>
                </c:pt>
                <c:pt idx="20">
                  <c:v>370</c:v>
                </c:pt>
                <c:pt idx="21">
                  <c:v>634</c:v>
                </c:pt>
                <c:pt idx="22">
                  <c:v>286</c:v>
                </c:pt>
                <c:pt idx="23">
                  <c:v>267</c:v>
                </c:pt>
                <c:pt idx="24">
                  <c:v>311</c:v>
                </c:pt>
                <c:pt idx="25">
                  <c:v>356</c:v>
                </c:pt>
                <c:pt idx="26">
                  <c:v>461</c:v>
                </c:pt>
                <c:pt idx="27">
                  <c:v>300</c:v>
                </c:pt>
                <c:pt idx="28">
                  <c:v>360</c:v>
                </c:pt>
                <c:pt idx="29">
                  <c:v>478</c:v>
                </c:pt>
                <c:pt idx="30">
                  <c:v>413</c:v>
                </c:pt>
                <c:pt idx="31">
                  <c:v>480</c:v>
                </c:pt>
                <c:pt idx="32">
                  <c:v>423</c:v>
                </c:pt>
                <c:pt idx="33">
                  <c:v>371</c:v>
                </c:pt>
                <c:pt idx="34">
                  <c:v>484</c:v>
                </c:pt>
                <c:pt idx="35">
                  <c:v>387</c:v>
                </c:pt>
                <c:pt idx="36">
                  <c:v>608</c:v>
                </c:pt>
                <c:pt idx="37">
                  <c:v>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1A3-43EF-A620-884C85E1C5E0}"/>
            </c:ext>
          </c:extLst>
        </c:ser>
        <c:ser>
          <c:idx val="9"/>
          <c:order val="9"/>
          <c:tx>
            <c:strRef>
              <c:f>'Error Type'!$K$3:$K$4</c:f>
              <c:strCache>
                <c:ptCount val="1"/>
                <c:pt idx="0">
                  <c:v>Quantity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Type'!$K$5:$K$43</c:f>
              <c:numCache>
                <c:formatCode>General</c:formatCode>
                <c:ptCount val="38"/>
                <c:pt idx="0">
                  <c:v>133</c:v>
                </c:pt>
                <c:pt idx="1">
                  <c:v>130</c:v>
                </c:pt>
                <c:pt idx="2">
                  <c:v>153</c:v>
                </c:pt>
                <c:pt idx="3">
                  <c:v>162</c:v>
                </c:pt>
                <c:pt idx="4">
                  <c:v>213</c:v>
                </c:pt>
                <c:pt idx="5">
                  <c:v>178</c:v>
                </c:pt>
                <c:pt idx="6">
                  <c:v>299</c:v>
                </c:pt>
                <c:pt idx="7">
                  <c:v>446</c:v>
                </c:pt>
                <c:pt idx="8">
                  <c:v>538</c:v>
                </c:pt>
                <c:pt idx="9">
                  <c:v>497</c:v>
                </c:pt>
                <c:pt idx="10">
                  <c:v>474</c:v>
                </c:pt>
                <c:pt idx="11">
                  <c:v>587</c:v>
                </c:pt>
                <c:pt idx="12">
                  <c:v>547</c:v>
                </c:pt>
                <c:pt idx="13">
                  <c:v>482</c:v>
                </c:pt>
                <c:pt idx="14">
                  <c:v>633</c:v>
                </c:pt>
                <c:pt idx="15">
                  <c:v>598</c:v>
                </c:pt>
                <c:pt idx="16">
                  <c:v>653</c:v>
                </c:pt>
                <c:pt idx="17">
                  <c:v>566</c:v>
                </c:pt>
                <c:pt idx="18">
                  <c:v>1064</c:v>
                </c:pt>
                <c:pt idx="19">
                  <c:v>584</c:v>
                </c:pt>
                <c:pt idx="20">
                  <c:v>542</c:v>
                </c:pt>
                <c:pt idx="21">
                  <c:v>555</c:v>
                </c:pt>
                <c:pt idx="22">
                  <c:v>500</c:v>
                </c:pt>
                <c:pt idx="23">
                  <c:v>468</c:v>
                </c:pt>
                <c:pt idx="24">
                  <c:v>581</c:v>
                </c:pt>
                <c:pt idx="25">
                  <c:v>473</c:v>
                </c:pt>
                <c:pt idx="26">
                  <c:v>532</c:v>
                </c:pt>
                <c:pt idx="27">
                  <c:v>455</c:v>
                </c:pt>
                <c:pt idx="28">
                  <c:v>351</c:v>
                </c:pt>
                <c:pt idx="29">
                  <c:v>411</c:v>
                </c:pt>
                <c:pt idx="30">
                  <c:v>349</c:v>
                </c:pt>
                <c:pt idx="31">
                  <c:v>368</c:v>
                </c:pt>
                <c:pt idx="32">
                  <c:v>446</c:v>
                </c:pt>
                <c:pt idx="33">
                  <c:v>297</c:v>
                </c:pt>
                <c:pt idx="34">
                  <c:v>312</c:v>
                </c:pt>
                <c:pt idx="35">
                  <c:v>306</c:v>
                </c:pt>
                <c:pt idx="36">
                  <c:v>282</c:v>
                </c:pt>
                <c:pt idx="37">
                  <c:v>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1A3-43EF-A620-884C85E1C5E0}"/>
            </c:ext>
          </c:extLst>
        </c:ser>
        <c:ser>
          <c:idx val="10"/>
          <c:order val="10"/>
          <c:tx>
            <c:strRef>
              <c:f>'Error Type'!$L$3:$L$4</c:f>
              <c:strCache>
                <c:ptCount val="1"/>
                <c:pt idx="0">
                  <c:v>Day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Type'!$L$5:$L$43</c:f>
              <c:numCache>
                <c:formatCode>General</c:formatCode>
                <c:ptCount val="38"/>
                <c:pt idx="0">
                  <c:v>1445</c:v>
                </c:pt>
                <c:pt idx="1">
                  <c:v>876</c:v>
                </c:pt>
                <c:pt idx="2">
                  <c:v>1272</c:v>
                </c:pt>
                <c:pt idx="3">
                  <c:v>690</c:v>
                </c:pt>
                <c:pt idx="4">
                  <c:v>1148</c:v>
                </c:pt>
                <c:pt idx="5">
                  <c:v>1317</c:v>
                </c:pt>
                <c:pt idx="6">
                  <c:v>909</c:v>
                </c:pt>
                <c:pt idx="7">
                  <c:v>944</c:v>
                </c:pt>
                <c:pt idx="8">
                  <c:v>612</c:v>
                </c:pt>
                <c:pt idx="9">
                  <c:v>389</c:v>
                </c:pt>
                <c:pt idx="10">
                  <c:v>619</c:v>
                </c:pt>
                <c:pt idx="11">
                  <c:v>328</c:v>
                </c:pt>
                <c:pt idx="12">
                  <c:v>342</c:v>
                </c:pt>
                <c:pt idx="13">
                  <c:v>315</c:v>
                </c:pt>
                <c:pt idx="14">
                  <c:v>289</c:v>
                </c:pt>
                <c:pt idx="15">
                  <c:v>382</c:v>
                </c:pt>
                <c:pt idx="16">
                  <c:v>419</c:v>
                </c:pt>
                <c:pt idx="17">
                  <c:v>507</c:v>
                </c:pt>
                <c:pt idx="18">
                  <c:v>427</c:v>
                </c:pt>
                <c:pt idx="19">
                  <c:v>388</c:v>
                </c:pt>
                <c:pt idx="20">
                  <c:v>102</c:v>
                </c:pt>
                <c:pt idx="21">
                  <c:v>318</c:v>
                </c:pt>
                <c:pt idx="22">
                  <c:v>149</c:v>
                </c:pt>
                <c:pt idx="23">
                  <c:v>149</c:v>
                </c:pt>
                <c:pt idx="24">
                  <c:v>176</c:v>
                </c:pt>
                <c:pt idx="25">
                  <c:v>105</c:v>
                </c:pt>
                <c:pt idx="26">
                  <c:v>112</c:v>
                </c:pt>
                <c:pt idx="27">
                  <c:v>148</c:v>
                </c:pt>
                <c:pt idx="28">
                  <c:v>139</c:v>
                </c:pt>
                <c:pt idx="29">
                  <c:v>208</c:v>
                </c:pt>
                <c:pt idx="30">
                  <c:v>279</c:v>
                </c:pt>
                <c:pt idx="31">
                  <c:v>131</c:v>
                </c:pt>
                <c:pt idx="32">
                  <c:v>185</c:v>
                </c:pt>
                <c:pt idx="33">
                  <c:v>144</c:v>
                </c:pt>
                <c:pt idx="34">
                  <c:v>131</c:v>
                </c:pt>
                <c:pt idx="35">
                  <c:v>97</c:v>
                </c:pt>
                <c:pt idx="36">
                  <c:v>116</c:v>
                </c:pt>
                <c:pt idx="37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1A3-43EF-A620-884C85E1C5E0}"/>
            </c:ext>
          </c:extLst>
        </c:ser>
        <c:ser>
          <c:idx val="11"/>
          <c:order val="11"/>
          <c:tx>
            <c:strRef>
              <c:f>'Error Type'!$M$3:$M$4</c:f>
              <c:strCache>
                <c:ptCount val="1"/>
                <c:pt idx="0">
                  <c:v>Type Format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Type'!$M$5:$M$43</c:f>
              <c:numCache>
                <c:formatCode>General</c:formatCode>
                <c:ptCount val="38"/>
                <c:pt idx="0">
                  <c:v>245</c:v>
                </c:pt>
                <c:pt idx="1">
                  <c:v>273</c:v>
                </c:pt>
                <c:pt idx="2">
                  <c:v>432</c:v>
                </c:pt>
                <c:pt idx="3">
                  <c:v>520</c:v>
                </c:pt>
                <c:pt idx="4">
                  <c:v>671</c:v>
                </c:pt>
                <c:pt idx="5">
                  <c:v>517</c:v>
                </c:pt>
                <c:pt idx="6">
                  <c:v>403</c:v>
                </c:pt>
                <c:pt idx="7">
                  <c:v>532</c:v>
                </c:pt>
                <c:pt idx="8">
                  <c:v>260</c:v>
                </c:pt>
                <c:pt idx="9">
                  <c:v>358</c:v>
                </c:pt>
                <c:pt idx="10">
                  <c:v>459</c:v>
                </c:pt>
                <c:pt idx="11">
                  <c:v>921</c:v>
                </c:pt>
                <c:pt idx="12">
                  <c:v>308</c:v>
                </c:pt>
                <c:pt idx="13">
                  <c:v>268</c:v>
                </c:pt>
                <c:pt idx="14">
                  <c:v>275</c:v>
                </c:pt>
                <c:pt idx="15">
                  <c:v>358</c:v>
                </c:pt>
                <c:pt idx="16">
                  <c:v>229</c:v>
                </c:pt>
                <c:pt idx="17">
                  <c:v>280</c:v>
                </c:pt>
                <c:pt idx="18">
                  <c:v>349</c:v>
                </c:pt>
                <c:pt idx="19">
                  <c:v>155</c:v>
                </c:pt>
                <c:pt idx="20">
                  <c:v>134</c:v>
                </c:pt>
                <c:pt idx="21">
                  <c:v>163</c:v>
                </c:pt>
                <c:pt idx="22">
                  <c:v>127</c:v>
                </c:pt>
                <c:pt idx="23">
                  <c:v>119</c:v>
                </c:pt>
                <c:pt idx="24">
                  <c:v>96</c:v>
                </c:pt>
                <c:pt idx="25">
                  <c:v>78</c:v>
                </c:pt>
                <c:pt idx="26">
                  <c:v>61</c:v>
                </c:pt>
                <c:pt idx="27">
                  <c:v>106</c:v>
                </c:pt>
                <c:pt idx="28">
                  <c:v>120</c:v>
                </c:pt>
                <c:pt idx="29">
                  <c:v>122</c:v>
                </c:pt>
                <c:pt idx="30">
                  <c:v>134</c:v>
                </c:pt>
                <c:pt idx="31">
                  <c:v>170</c:v>
                </c:pt>
                <c:pt idx="32">
                  <c:v>140</c:v>
                </c:pt>
                <c:pt idx="33">
                  <c:v>98</c:v>
                </c:pt>
                <c:pt idx="34">
                  <c:v>109</c:v>
                </c:pt>
                <c:pt idx="35">
                  <c:v>87</c:v>
                </c:pt>
                <c:pt idx="36">
                  <c:v>133</c:v>
                </c:pt>
                <c:pt idx="37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1A3-43EF-A620-884C85E1C5E0}"/>
            </c:ext>
          </c:extLst>
        </c:ser>
        <c:ser>
          <c:idx val="12"/>
          <c:order val="12"/>
          <c:tx>
            <c:strRef>
              <c:f>'Error Type'!$N$3:$N$4</c:f>
              <c:strCache>
                <c:ptCount val="1"/>
                <c:pt idx="0">
                  <c:v>Packtype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Type'!$N$5:$N$43</c:f>
              <c:numCache>
                <c:formatCode>General</c:formatCode>
                <c:ptCount val="38"/>
                <c:pt idx="0">
                  <c:v>160</c:v>
                </c:pt>
                <c:pt idx="1">
                  <c:v>218</c:v>
                </c:pt>
                <c:pt idx="2">
                  <c:v>300</c:v>
                </c:pt>
                <c:pt idx="3">
                  <c:v>254</c:v>
                </c:pt>
                <c:pt idx="4">
                  <c:v>426</c:v>
                </c:pt>
                <c:pt idx="5">
                  <c:v>429</c:v>
                </c:pt>
                <c:pt idx="6">
                  <c:v>273</c:v>
                </c:pt>
                <c:pt idx="7">
                  <c:v>276</c:v>
                </c:pt>
                <c:pt idx="8">
                  <c:v>337</c:v>
                </c:pt>
                <c:pt idx="9">
                  <c:v>385</c:v>
                </c:pt>
                <c:pt idx="10">
                  <c:v>338</c:v>
                </c:pt>
                <c:pt idx="11">
                  <c:v>578</c:v>
                </c:pt>
                <c:pt idx="12">
                  <c:v>345</c:v>
                </c:pt>
                <c:pt idx="13">
                  <c:v>139</c:v>
                </c:pt>
                <c:pt idx="14">
                  <c:v>141</c:v>
                </c:pt>
                <c:pt idx="15">
                  <c:v>229</c:v>
                </c:pt>
                <c:pt idx="16">
                  <c:v>219</c:v>
                </c:pt>
                <c:pt idx="17">
                  <c:v>203</c:v>
                </c:pt>
                <c:pt idx="18">
                  <c:v>218</c:v>
                </c:pt>
                <c:pt idx="19">
                  <c:v>191</c:v>
                </c:pt>
                <c:pt idx="20">
                  <c:v>184</c:v>
                </c:pt>
                <c:pt idx="21">
                  <c:v>448</c:v>
                </c:pt>
                <c:pt idx="22">
                  <c:v>344</c:v>
                </c:pt>
                <c:pt idx="23">
                  <c:v>149</c:v>
                </c:pt>
                <c:pt idx="24">
                  <c:v>69</c:v>
                </c:pt>
                <c:pt idx="25">
                  <c:v>94</c:v>
                </c:pt>
                <c:pt idx="26">
                  <c:v>75</c:v>
                </c:pt>
                <c:pt idx="27">
                  <c:v>115</c:v>
                </c:pt>
                <c:pt idx="28">
                  <c:v>69</c:v>
                </c:pt>
                <c:pt idx="29">
                  <c:v>47</c:v>
                </c:pt>
                <c:pt idx="30">
                  <c:v>64</c:v>
                </c:pt>
                <c:pt idx="31">
                  <c:v>31</c:v>
                </c:pt>
                <c:pt idx="32">
                  <c:v>63</c:v>
                </c:pt>
                <c:pt idx="33">
                  <c:v>38</c:v>
                </c:pt>
                <c:pt idx="34">
                  <c:v>36</c:v>
                </c:pt>
                <c:pt idx="35">
                  <c:v>24</c:v>
                </c:pt>
                <c:pt idx="36">
                  <c:v>20</c:v>
                </c:pt>
                <c:pt idx="37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1A3-43EF-A620-884C85E1C5E0}"/>
            </c:ext>
          </c:extLst>
        </c:ser>
        <c:ser>
          <c:idx val="13"/>
          <c:order val="13"/>
          <c:tx>
            <c:strRef>
              <c:f>'Error Type'!$O$3:$O$4</c:f>
              <c:strCache>
                <c:ptCount val="1"/>
                <c:pt idx="0">
                  <c:v>Outlettype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Type'!$O$5:$O$43</c:f>
              <c:numCache>
                <c:formatCode>General</c:formatCode>
                <c:ptCount val="38"/>
                <c:pt idx="0">
                  <c:v>134</c:v>
                </c:pt>
                <c:pt idx="1">
                  <c:v>111</c:v>
                </c:pt>
                <c:pt idx="2">
                  <c:v>269</c:v>
                </c:pt>
                <c:pt idx="3">
                  <c:v>183</c:v>
                </c:pt>
                <c:pt idx="4">
                  <c:v>222</c:v>
                </c:pt>
                <c:pt idx="5">
                  <c:v>250</c:v>
                </c:pt>
                <c:pt idx="6">
                  <c:v>355</c:v>
                </c:pt>
                <c:pt idx="7">
                  <c:v>343</c:v>
                </c:pt>
                <c:pt idx="8">
                  <c:v>452</c:v>
                </c:pt>
                <c:pt idx="9">
                  <c:v>271</c:v>
                </c:pt>
                <c:pt idx="10">
                  <c:v>362</c:v>
                </c:pt>
                <c:pt idx="11">
                  <c:v>427</c:v>
                </c:pt>
                <c:pt idx="12">
                  <c:v>245</c:v>
                </c:pt>
                <c:pt idx="13">
                  <c:v>149</c:v>
                </c:pt>
                <c:pt idx="14">
                  <c:v>150</c:v>
                </c:pt>
                <c:pt idx="15">
                  <c:v>143</c:v>
                </c:pt>
                <c:pt idx="16">
                  <c:v>185</c:v>
                </c:pt>
                <c:pt idx="17">
                  <c:v>105</c:v>
                </c:pt>
                <c:pt idx="18">
                  <c:v>78</c:v>
                </c:pt>
                <c:pt idx="19">
                  <c:v>54</c:v>
                </c:pt>
                <c:pt idx="20">
                  <c:v>71</c:v>
                </c:pt>
                <c:pt idx="21">
                  <c:v>121</c:v>
                </c:pt>
                <c:pt idx="22">
                  <c:v>123</c:v>
                </c:pt>
                <c:pt idx="23">
                  <c:v>93</c:v>
                </c:pt>
                <c:pt idx="24">
                  <c:v>84</c:v>
                </c:pt>
                <c:pt idx="25">
                  <c:v>64</c:v>
                </c:pt>
                <c:pt idx="26">
                  <c:v>62</c:v>
                </c:pt>
                <c:pt idx="27">
                  <c:v>21</c:v>
                </c:pt>
                <c:pt idx="28">
                  <c:v>25</c:v>
                </c:pt>
                <c:pt idx="29">
                  <c:v>52</c:v>
                </c:pt>
                <c:pt idx="30">
                  <c:v>90</c:v>
                </c:pt>
                <c:pt idx="31">
                  <c:v>118</c:v>
                </c:pt>
                <c:pt idx="32">
                  <c:v>181</c:v>
                </c:pt>
                <c:pt idx="33">
                  <c:v>118</c:v>
                </c:pt>
                <c:pt idx="34">
                  <c:v>175</c:v>
                </c:pt>
                <c:pt idx="35">
                  <c:v>101</c:v>
                </c:pt>
                <c:pt idx="36">
                  <c:v>92</c:v>
                </c:pt>
                <c:pt idx="37">
                  <c:v>110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1A3-43EF-A620-884C85E1C5E0}"/>
            </c:ext>
          </c:extLst>
        </c:ser>
        <c:ser>
          <c:idx val="14"/>
          <c:order val="14"/>
          <c:tx>
            <c:strRef>
              <c:f>'Error Type'!$P$3:$P$4</c:f>
              <c:strCache>
                <c:ptCount val="1"/>
                <c:pt idx="0">
                  <c:v>Age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Type'!$P$5:$P$43</c:f>
              <c:numCache>
                <c:formatCode>General</c:formatCode>
                <c:ptCount val="38"/>
                <c:pt idx="0">
                  <c:v>612</c:v>
                </c:pt>
                <c:pt idx="1">
                  <c:v>363</c:v>
                </c:pt>
                <c:pt idx="2">
                  <c:v>221</c:v>
                </c:pt>
                <c:pt idx="3">
                  <c:v>183</c:v>
                </c:pt>
                <c:pt idx="4">
                  <c:v>264</c:v>
                </c:pt>
                <c:pt idx="5">
                  <c:v>313</c:v>
                </c:pt>
                <c:pt idx="6">
                  <c:v>283</c:v>
                </c:pt>
                <c:pt idx="7">
                  <c:v>169</c:v>
                </c:pt>
                <c:pt idx="8">
                  <c:v>92</c:v>
                </c:pt>
                <c:pt idx="9">
                  <c:v>68</c:v>
                </c:pt>
                <c:pt idx="10">
                  <c:v>112</c:v>
                </c:pt>
                <c:pt idx="11">
                  <c:v>77</c:v>
                </c:pt>
                <c:pt idx="12">
                  <c:v>124</c:v>
                </c:pt>
                <c:pt idx="13">
                  <c:v>273</c:v>
                </c:pt>
                <c:pt idx="14">
                  <c:v>253</c:v>
                </c:pt>
                <c:pt idx="15">
                  <c:v>272</c:v>
                </c:pt>
                <c:pt idx="16">
                  <c:v>212</c:v>
                </c:pt>
                <c:pt idx="17">
                  <c:v>194</c:v>
                </c:pt>
                <c:pt idx="18">
                  <c:v>239</c:v>
                </c:pt>
                <c:pt idx="19">
                  <c:v>106</c:v>
                </c:pt>
                <c:pt idx="20">
                  <c:v>123</c:v>
                </c:pt>
                <c:pt idx="21">
                  <c:v>132</c:v>
                </c:pt>
                <c:pt idx="22">
                  <c:v>59</c:v>
                </c:pt>
                <c:pt idx="23">
                  <c:v>72</c:v>
                </c:pt>
                <c:pt idx="24">
                  <c:v>68</c:v>
                </c:pt>
                <c:pt idx="25">
                  <c:v>68</c:v>
                </c:pt>
                <c:pt idx="26">
                  <c:v>45</c:v>
                </c:pt>
                <c:pt idx="27">
                  <c:v>55</c:v>
                </c:pt>
                <c:pt idx="28">
                  <c:v>61</c:v>
                </c:pt>
                <c:pt idx="29">
                  <c:v>54</c:v>
                </c:pt>
                <c:pt idx="30">
                  <c:v>49</c:v>
                </c:pt>
                <c:pt idx="31">
                  <c:v>68</c:v>
                </c:pt>
                <c:pt idx="32">
                  <c:v>74</c:v>
                </c:pt>
                <c:pt idx="33">
                  <c:v>42</c:v>
                </c:pt>
                <c:pt idx="34">
                  <c:v>27</c:v>
                </c:pt>
                <c:pt idx="35">
                  <c:v>25</c:v>
                </c:pt>
                <c:pt idx="36">
                  <c:v>28</c:v>
                </c:pt>
                <c:pt idx="37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A3-43EF-A620-884C85E1C5E0}"/>
            </c:ext>
          </c:extLst>
        </c:ser>
        <c:ser>
          <c:idx val="15"/>
          <c:order val="15"/>
          <c:tx>
            <c:strRef>
              <c:f>'Error Type'!$Q$3:$Q$4</c:f>
              <c:strCache>
                <c:ptCount val="1"/>
                <c:pt idx="0">
                  <c:v>All Field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Type'!$Q$5:$Q$43</c:f>
              <c:numCache>
                <c:formatCode>General</c:formatCode>
                <c:ptCount val="38"/>
                <c:pt idx="8">
                  <c:v>61</c:v>
                </c:pt>
                <c:pt idx="9">
                  <c:v>65</c:v>
                </c:pt>
                <c:pt idx="10">
                  <c:v>56</c:v>
                </c:pt>
                <c:pt idx="11">
                  <c:v>75</c:v>
                </c:pt>
                <c:pt idx="12">
                  <c:v>67</c:v>
                </c:pt>
                <c:pt idx="13">
                  <c:v>49</c:v>
                </c:pt>
                <c:pt idx="14">
                  <c:v>72</c:v>
                </c:pt>
                <c:pt idx="15">
                  <c:v>243</c:v>
                </c:pt>
                <c:pt idx="16">
                  <c:v>109</c:v>
                </c:pt>
                <c:pt idx="17">
                  <c:v>169</c:v>
                </c:pt>
                <c:pt idx="18">
                  <c:v>2320</c:v>
                </c:pt>
                <c:pt idx="19">
                  <c:v>27</c:v>
                </c:pt>
                <c:pt idx="20">
                  <c:v>4</c:v>
                </c:pt>
                <c:pt idx="23">
                  <c:v>16</c:v>
                </c:pt>
                <c:pt idx="24">
                  <c:v>7</c:v>
                </c:pt>
                <c:pt idx="28">
                  <c:v>8</c:v>
                </c:pt>
                <c:pt idx="30">
                  <c:v>1</c:v>
                </c:pt>
                <c:pt idx="31">
                  <c:v>6</c:v>
                </c:pt>
                <c:pt idx="32">
                  <c:v>10</c:v>
                </c:pt>
                <c:pt idx="33">
                  <c:v>4</c:v>
                </c:pt>
                <c:pt idx="34">
                  <c:v>8</c:v>
                </c:pt>
                <c:pt idx="35">
                  <c:v>29</c:v>
                </c:pt>
                <c:pt idx="36">
                  <c:v>31</c:v>
                </c:pt>
                <c:pt idx="3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51A3-43EF-A620-884C85E1C5E0}"/>
            </c:ext>
          </c:extLst>
        </c:ser>
        <c:ser>
          <c:idx val="16"/>
          <c:order val="16"/>
          <c:tx>
            <c:strRef>
              <c:f>'Error Type'!$R$3:$R$4</c:f>
              <c:strCache>
                <c:ptCount val="1"/>
                <c:pt idx="0">
                  <c:v>Gender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Type'!$R$5:$R$43</c:f>
              <c:numCache>
                <c:formatCode>General</c:formatCode>
                <c:ptCount val="38"/>
                <c:pt idx="0">
                  <c:v>50</c:v>
                </c:pt>
                <c:pt idx="1">
                  <c:v>40</c:v>
                </c:pt>
                <c:pt idx="2">
                  <c:v>61</c:v>
                </c:pt>
                <c:pt idx="3">
                  <c:v>31</c:v>
                </c:pt>
                <c:pt idx="4">
                  <c:v>36</c:v>
                </c:pt>
                <c:pt idx="5">
                  <c:v>26</c:v>
                </c:pt>
                <c:pt idx="6">
                  <c:v>25</c:v>
                </c:pt>
                <c:pt idx="7">
                  <c:v>45</c:v>
                </c:pt>
                <c:pt idx="8">
                  <c:v>32</c:v>
                </c:pt>
                <c:pt idx="9">
                  <c:v>33</c:v>
                </c:pt>
                <c:pt idx="10">
                  <c:v>37</c:v>
                </c:pt>
                <c:pt idx="11">
                  <c:v>24</c:v>
                </c:pt>
                <c:pt idx="12">
                  <c:v>32</c:v>
                </c:pt>
                <c:pt idx="13">
                  <c:v>60</c:v>
                </c:pt>
                <c:pt idx="14">
                  <c:v>27</c:v>
                </c:pt>
                <c:pt idx="15">
                  <c:v>48</c:v>
                </c:pt>
                <c:pt idx="16">
                  <c:v>38</c:v>
                </c:pt>
                <c:pt idx="17">
                  <c:v>66</c:v>
                </c:pt>
                <c:pt idx="18">
                  <c:v>46</c:v>
                </c:pt>
                <c:pt idx="19">
                  <c:v>24</c:v>
                </c:pt>
                <c:pt idx="20">
                  <c:v>8</c:v>
                </c:pt>
                <c:pt idx="21">
                  <c:v>14</c:v>
                </c:pt>
                <c:pt idx="22">
                  <c:v>24</c:v>
                </c:pt>
                <c:pt idx="23">
                  <c:v>28</c:v>
                </c:pt>
                <c:pt idx="24">
                  <c:v>44</c:v>
                </c:pt>
                <c:pt idx="25">
                  <c:v>28</c:v>
                </c:pt>
                <c:pt idx="26">
                  <c:v>17</c:v>
                </c:pt>
                <c:pt idx="27">
                  <c:v>15</c:v>
                </c:pt>
                <c:pt idx="28">
                  <c:v>20</c:v>
                </c:pt>
                <c:pt idx="29">
                  <c:v>22</c:v>
                </c:pt>
                <c:pt idx="30">
                  <c:v>23</c:v>
                </c:pt>
                <c:pt idx="31">
                  <c:v>42</c:v>
                </c:pt>
                <c:pt idx="32">
                  <c:v>32</c:v>
                </c:pt>
                <c:pt idx="33">
                  <c:v>19</c:v>
                </c:pt>
                <c:pt idx="34">
                  <c:v>36</c:v>
                </c:pt>
                <c:pt idx="35">
                  <c:v>27</c:v>
                </c:pt>
                <c:pt idx="36">
                  <c:v>40</c:v>
                </c:pt>
                <c:pt idx="37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51A3-43EF-A620-884C85E1C5E0}"/>
            </c:ext>
          </c:extLst>
        </c:ser>
        <c:ser>
          <c:idx val="17"/>
          <c:order val="17"/>
          <c:tx>
            <c:strRef>
              <c:f>'Error Type'!$S$3:$S$4</c:f>
              <c:strCache>
                <c:ptCount val="1"/>
                <c:pt idx="0">
                  <c:v>Manufacturer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Type'!$S$5:$S$43</c:f>
              <c:numCache>
                <c:formatCode>General</c:formatCode>
                <c:ptCount val="38"/>
                <c:pt idx="5">
                  <c:v>16</c:v>
                </c:pt>
                <c:pt idx="6">
                  <c:v>19</c:v>
                </c:pt>
                <c:pt idx="7">
                  <c:v>15</c:v>
                </c:pt>
                <c:pt idx="8">
                  <c:v>20</c:v>
                </c:pt>
                <c:pt idx="9">
                  <c:v>19</c:v>
                </c:pt>
                <c:pt idx="10">
                  <c:v>33</c:v>
                </c:pt>
                <c:pt idx="11">
                  <c:v>31</c:v>
                </c:pt>
                <c:pt idx="12">
                  <c:v>17</c:v>
                </c:pt>
                <c:pt idx="13">
                  <c:v>25</c:v>
                </c:pt>
                <c:pt idx="14">
                  <c:v>26</c:v>
                </c:pt>
                <c:pt idx="15">
                  <c:v>41</c:v>
                </c:pt>
                <c:pt idx="16">
                  <c:v>37</c:v>
                </c:pt>
                <c:pt idx="17">
                  <c:v>41</c:v>
                </c:pt>
                <c:pt idx="18">
                  <c:v>228</c:v>
                </c:pt>
                <c:pt idx="19">
                  <c:v>55</c:v>
                </c:pt>
                <c:pt idx="20">
                  <c:v>31</c:v>
                </c:pt>
                <c:pt idx="21">
                  <c:v>42</c:v>
                </c:pt>
                <c:pt idx="22">
                  <c:v>18</c:v>
                </c:pt>
                <c:pt idx="23">
                  <c:v>19</c:v>
                </c:pt>
                <c:pt idx="24">
                  <c:v>17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11</c:v>
                </c:pt>
                <c:pt idx="30">
                  <c:v>33</c:v>
                </c:pt>
                <c:pt idx="31">
                  <c:v>22</c:v>
                </c:pt>
                <c:pt idx="32">
                  <c:v>33</c:v>
                </c:pt>
                <c:pt idx="33">
                  <c:v>32</c:v>
                </c:pt>
                <c:pt idx="34">
                  <c:v>18</c:v>
                </c:pt>
                <c:pt idx="35">
                  <c:v>11</c:v>
                </c:pt>
                <c:pt idx="36">
                  <c:v>17</c:v>
                </c:pt>
                <c:pt idx="37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51A3-43EF-A620-884C85E1C5E0}"/>
            </c:ext>
          </c:extLst>
        </c:ser>
        <c:ser>
          <c:idx val="18"/>
          <c:order val="18"/>
          <c:tx>
            <c:strRef>
              <c:f>'Error Type'!$T$3:$T$4</c:f>
              <c:strCache>
                <c:ptCount val="1"/>
                <c:pt idx="0">
                  <c:v>Category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Type'!$T$5:$T$43</c:f>
              <c:numCache>
                <c:formatCode>General</c:formatCode>
                <c:ptCount val="38"/>
                <c:pt idx="8">
                  <c:v>33</c:v>
                </c:pt>
                <c:pt idx="9">
                  <c:v>9</c:v>
                </c:pt>
                <c:pt idx="10">
                  <c:v>30</c:v>
                </c:pt>
                <c:pt idx="11">
                  <c:v>33</c:v>
                </c:pt>
                <c:pt idx="12">
                  <c:v>16</c:v>
                </c:pt>
                <c:pt idx="13">
                  <c:v>22</c:v>
                </c:pt>
                <c:pt idx="14">
                  <c:v>30</c:v>
                </c:pt>
                <c:pt idx="15">
                  <c:v>36</c:v>
                </c:pt>
                <c:pt idx="16">
                  <c:v>23</c:v>
                </c:pt>
                <c:pt idx="17">
                  <c:v>28</c:v>
                </c:pt>
                <c:pt idx="18">
                  <c:v>32</c:v>
                </c:pt>
                <c:pt idx="19">
                  <c:v>15</c:v>
                </c:pt>
                <c:pt idx="20">
                  <c:v>23</c:v>
                </c:pt>
                <c:pt idx="21">
                  <c:v>13</c:v>
                </c:pt>
                <c:pt idx="22">
                  <c:v>11</c:v>
                </c:pt>
                <c:pt idx="23">
                  <c:v>22</c:v>
                </c:pt>
                <c:pt idx="24">
                  <c:v>13</c:v>
                </c:pt>
                <c:pt idx="25">
                  <c:v>14</c:v>
                </c:pt>
                <c:pt idx="26">
                  <c:v>11</c:v>
                </c:pt>
                <c:pt idx="27">
                  <c:v>11</c:v>
                </c:pt>
                <c:pt idx="28">
                  <c:v>8</c:v>
                </c:pt>
                <c:pt idx="29">
                  <c:v>17</c:v>
                </c:pt>
                <c:pt idx="30">
                  <c:v>14</c:v>
                </c:pt>
                <c:pt idx="31">
                  <c:v>2</c:v>
                </c:pt>
                <c:pt idx="32">
                  <c:v>8</c:v>
                </c:pt>
                <c:pt idx="33">
                  <c:v>5</c:v>
                </c:pt>
                <c:pt idx="34">
                  <c:v>9</c:v>
                </c:pt>
                <c:pt idx="35">
                  <c:v>14</c:v>
                </c:pt>
                <c:pt idx="36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1A3-43EF-A620-884C85E1C5E0}"/>
            </c:ext>
          </c:extLst>
        </c:ser>
        <c:ser>
          <c:idx val="19"/>
          <c:order val="19"/>
          <c:tx>
            <c:strRef>
              <c:f>'Error Type'!$U$3:$U$4</c:f>
              <c:strCache>
                <c:ptCount val="1"/>
                <c:pt idx="0">
                  <c:v>Formula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Type'!$U$5:$U$43</c:f>
              <c:numCache>
                <c:formatCode>General</c:formatCode>
                <c:ptCount val="38"/>
                <c:pt idx="20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51A3-43EF-A620-884C85E1C5E0}"/>
            </c:ext>
          </c:extLst>
        </c:ser>
        <c:ser>
          <c:idx val="20"/>
          <c:order val="20"/>
          <c:tx>
            <c:strRef>
              <c:f>'Error Type'!$V$3:$V$4</c:f>
              <c:strCache>
                <c:ptCount val="1"/>
                <c:pt idx="0">
                  <c:v>Variant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Type'!$V$5:$V$43</c:f>
              <c:numCache>
                <c:formatCode>General</c:formatCode>
                <c:ptCount val="38"/>
                <c:pt idx="18">
                  <c:v>10</c:v>
                </c:pt>
                <c:pt idx="3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51A3-43EF-A620-884C85E1C5E0}"/>
            </c:ext>
          </c:extLst>
        </c:ser>
        <c:ser>
          <c:idx val="21"/>
          <c:order val="21"/>
          <c:tx>
            <c:strRef>
              <c:f>'Error Type'!$W$3:$W$4</c:f>
              <c:strCache>
                <c:ptCount val="1"/>
                <c:pt idx="0">
                  <c:v>Price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Type'!$W$5:$W$43</c:f>
              <c:numCache>
                <c:formatCode>General</c:formatCode>
                <c:ptCount val="38"/>
                <c:pt idx="20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1A3-43EF-A620-884C85E1C5E0}"/>
            </c:ext>
          </c:extLst>
        </c:ser>
        <c:ser>
          <c:idx val="22"/>
          <c:order val="22"/>
          <c:tx>
            <c:strRef>
              <c:f>'Error Type'!$X$3:$X$4</c:f>
              <c:strCache>
                <c:ptCount val="1"/>
                <c:pt idx="0">
                  <c:v>Type Formula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Type'!$X$5:$X$43</c:f>
              <c:numCache>
                <c:formatCode>General</c:formatCode>
                <c:ptCount val="38"/>
                <c:pt idx="1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51A3-43EF-A620-884C85E1C5E0}"/>
            </c:ext>
          </c:extLst>
        </c:ser>
        <c:ser>
          <c:idx val="23"/>
          <c:order val="23"/>
          <c:tx>
            <c:strRef>
              <c:f>'Error Type'!$Y$3:$Y$4</c:f>
              <c:strCache>
                <c:ptCount val="1"/>
                <c:pt idx="0">
                  <c:v>Packtype Variant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Type'!$Y$5:$Y$43</c:f>
              <c:numCache>
                <c:formatCode>General</c:formatCode>
                <c:ptCount val="38"/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51A3-43EF-A620-884C85E1C5E0}"/>
            </c:ext>
          </c:extLst>
        </c:ser>
        <c:ser>
          <c:idx val="24"/>
          <c:order val="24"/>
          <c:tx>
            <c:strRef>
              <c:f>'Error Type'!$Z$3:$Z$4</c:f>
              <c:strCache>
                <c:ptCount val="1"/>
                <c:pt idx="0">
                  <c:v> 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Type'!$Z$5:$Z$43</c:f>
              <c:numCache>
                <c:formatCode>General</c:formatCode>
                <c:ptCount val="38"/>
                <c:pt idx="3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51A3-43EF-A620-884C85E1C5E0}"/>
            </c:ext>
          </c:extLst>
        </c:ser>
        <c:ser>
          <c:idx val="25"/>
          <c:order val="25"/>
          <c:tx>
            <c:strRef>
              <c:f>'Error Type'!$AA$3:$AA$4</c:f>
              <c:strCache>
                <c:ptCount val="1"/>
                <c:pt idx="0">
                  <c:v>Sub-Brand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Type'!$AA$5:$AA$43</c:f>
              <c:numCache>
                <c:formatCode>General</c:formatCode>
                <c:ptCount val="38"/>
                <c:pt idx="2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51A3-43EF-A620-884C85E1C5E0}"/>
            </c:ext>
          </c:extLst>
        </c:ser>
        <c:ser>
          <c:idx val="26"/>
          <c:order val="26"/>
          <c:tx>
            <c:strRef>
              <c:f>'Error Type'!$AB$3:$AB$4</c:f>
              <c:strCache>
                <c:ptCount val="1"/>
                <c:pt idx="0">
                  <c:v>Packtype Weight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'Error Type'!$A$5:$A$43</c:f>
              <c:strCache>
                <c:ptCount val="38"/>
                <c:pt idx="0">
                  <c:v>202104</c:v>
                </c:pt>
                <c:pt idx="1">
                  <c:v>202105</c:v>
                </c:pt>
                <c:pt idx="2">
                  <c:v>202106</c:v>
                </c:pt>
                <c:pt idx="3">
                  <c:v>202107</c:v>
                </c:pt>
                <c:pt idx="4">
                  <c:v>202108</c:v>
                </c:pt>
                <c:pt idx="5">
                  <c:v>202109</c:v>
                </c:pt>
                <c:pt idx="6">
                  <c:v>202110</c:v>
                </c:pt>
                <c:pt idx="7">
                  <c:v>202111</c:v>
                </c:pt>
                <c:pt idx="8">
                  <c:v>202112</c:v>
                </c:pt>
                <c:pt idx="9">
                  <c:v>202113</c:v>
                </c:pt>
                <c:pt idx="10">
                  <c:v>202201</c:v>
                </c:pt>
                <c:pt idx="11">
                  <c:v>202202</c:v>
                </c:pt>
                <c:pt idx="12">
                  <c:v>202203</c:v>
                </c:pt>
                <c:pt idx="13">
                  <c:v>202204</c:v>
                </c:pt>
                <c:pt idx="14">
                  <c:v>202205</c:v>
                </c:pt>
                <c:pt idx="15">
                  <c:v>202206</c:v>
                </c:pt>
                <c:pt idx="16">
                  <c:v>202207</c:v>
                </c:pt>
                <c:pt idx="17">
                  <c:v>202208</c:v>
                </c:pt>
                <c:pt idx="18">
                  <c:v>202209</c:v>
                </c:pt>
                <c:pt idx="19">
                  <c:v>202210</c:v>
                </c:pt>
                <c:pt idx="20">
                  <c:v>202211</c:v>
                </c:pt>
                <c:pt idx="21">
                  <c:v>202212</c:v>
                </c:pt>
                <c:pt idx="22">
                  <c:v>202213</c:v>
                </c:pt>
                <c:pt idx="23">
                  <c:v>202301</c:v>
                </c:pt>
                <c:pt idx="24">
                  <c:v>202302</c:v>
                </c:pt>
                <c:pt idx="25">
                  <c:v>202303</c:v>
                </c:pt>
                <c:pt idx="26">
                  <c:v>202304</c:v>
                </c:pt>
                <c:pt idx="27">
                  <c:v>202305</c:v>
                </c:pt>
                <c:pt idx="28">
                  <c:v>202306</c:v>
                </c:pt>
                <c:pt idx="29">
                  <c:v>202307</c:v>
                </c:pt>
                <c:pt idx="30">
                  <c:v>202308</c:v>
                </c:pt>
                <c:pt idx="31">
                  <c:v>202309</c:v>
                </c:pt>
                <c:pt idx="32">
                  <c:v>202310</c:v>
                </c:pt>
                <c:pt idx="33">
                  <c:v>202311</c:v>
                </c:pt>
                <c:pt idx="34">
                  <c:v>202312</c:v>
                </c:pt>
                <c:pt idx="35">
                  <c:v>202313</c:v>
                </c:pt>
                <c:pt idx="36">
                  <c:v>202401</c:v>
                </c:pt>
                <c:pt idx="37">
                  <c:v>202402</c:v>
                </c:pt>
              </c:strCache>
            </c:strRef>
          </c:cat>
          <c:val>
            <c:numRef>
              <c:f>'Error Type'!$AB$5:$AB$43</c:f>
              <c:numCache>
                <c:formatCode>General</c:formatCode>
                <c:ptCount val="38"/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51A3-43EF-A620-884C85E1C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093079"/>
        <c:axId val="65099559"/>
      </c:lineChart>
      <c:catAx>
        <c:axId val="65093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65099559"/>
        <c:crosses val="autoZero"/>
        <c:auto val="1"/>
        <c:lblAlgn val="ctr"/>
        <c:lblOffset val="100"/>
        <c:tickLblSkip val="1"/>
        <c:noMultiLvlLbl val="0"/>
      </c:catAx>
      <c:valAx>
        <c:axId val="65099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65093079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0458773440140721E-2"/>
          <c:y val="7.309962700170182E-2"/>
          <c:w val="0.90267773976565802"/>
          <c:h val="0.321811525217582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il-PH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[Yellow_Label_Dashboard_Cat_YLType_24P02.xlsx]YL by Error Type_ver3!PivotTable9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BY CATEGORY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title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l-PH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'YL by Error Type_ver3'!$M$1030636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'YL by Error Type_ver3'!$L$1030637:$L$1030808</c:f>
              <c:strCache>
                <c:ptCount val="171"/>
                <c:pt idx="0">
                  <c:v>101</c:v>
                </c:pt>
                <c:pt idx="1">
                  <c:v>51</c:v>
                </c:pt>
                <c:pt idx="2">
                  <c:v>62</c:v>
                </c:pt>
                <c:pt idx="3">
                  <c:v>206</c:v>
                </c:pt>
                <c:pt idx="4">
                  <c:v>105</c:v>
                </c:pt>
                <c:pt idx="5">
                  <c:v>430</c:v>
                </c:pt>
                <c:pt idx="6">
                  <c:v>439</c:v>
                </c:pt>
                <c:pt idx="7">
                  <c:v>18</c:v>
                </c:pt>
                <c:pt idx="8">
                  <c:v>201</c:v>
                </c:pt>
                <c:pt idx="9">
                  <c:v>38</c:v>
                </c:pt>
                <c:pt idx="10">
                  <c:v>217</c:v>
                </c:pt>
                <c:pt idx="11">
                  <c:v>48</c:v>
                </c:pt>
                <c:pt idx="12">
                  <c:v>461</c:v>
                </c:pt>
                <c:pt idx="13">
                  <c:v>86</c:v>
                </c:pt>
                <c:pt idx="14">
                  <c:v>495</c:v>
                </c:pt>
                <c:pt idx="15">
                  <c:v>500</c:v>
                </c:pt>
                <c:pt idx="16">
                  <c:v>513</c:v>
                </c:pt>
                <c:pt idx="17">
                  <c:v>104</c:v>
                </c:pt>
                <c:pt idx="18">
                  <c:v>66</c:v>
                </c:pt>
                <c:pt idx="19">
                  <c:v>511</c:v>
                </c:pt>
                <c:pt idx="20">
                  <c:v>216</c:v>
                </c:pt>
                <c:pt idx="21">
                  <c:v>516</c:v>
                </c:pt>
                <c:pt idx="22">
                  <c:v>27</c:v>
                </c:pt>
                <c:pt idx="23">
                  <c:v>431</c:v>
                </c:pt>
                <c:pt idx="24">
                  <c:v>50</c:v>
                </c:pt>
                <c:pt idx="25">
                  <c:v>68</c:v>
                </c:pt>
                <c:pt idx="26">
                  <c:v>471</c:v>
                </c:pt>
                <c:pt idx="27">
                  <c:v>22</c:v>
                </c:pt>
                <c:pt idx="28">
                  <c:v>433</c:v>
                </c:pt>
                <c:pt idx="29">
                  <c:v>501</c:v>
                </c:pt>
                <c:pt idx="30">
                  <c:v>503</c:v>
                </c:pt>
                <c:pt idx="31">
                  <c:v>25</c:v>
                </c:pt>
                <c:pt idx="32">
                  <c:v>65</c:v>
                </c:pt>
                <c:pt idx="33">
                  <c:v>473</c:v>
                </c:pt>
                <c:pt idx="34">
                  <c:v>42</c:v>
                </c:pt>
                <c:pt idx="35">
                  <c:v>19</c:v>
                </c:pt>
                <c:pt idx="36">
                  <c:v>428</c:v>
                </c:pt>
                <c:pt idx="37">
                  <c:v>434</c:v>
                </c:pt>
                <c:pt idx="38">
                  <c:v>202</c:v>
                </c:pt>
                <c:pt idx="39">
                  <c:v>9</c:v>
                </c:pt>
                <c:pt idx="40">
                  <c:v>436</c:v>
                </c:pt>
                <c:pt idx="41">
                  <c:v>429</c:v>
                </c:pt>
                <c:pt idx="42">
                  <c:v>452</c:v>
                </c:pt>
                <c:pt idx="43">
                  <c:v>76</c:v>
                </c:pt>
                <c:pt idx="44">
                  <c:v>3</c:v>
                </c:pt>
                <c:pt idx="45">
                  <c:v>26</c:v>
                </c:pt>
                <c:pt idx="46">
                  <c:v>12</c:v>
                </c:pt>
                <c:pt idx="47">
                  <c:v>465</c:v>
                </c:pt>
                <c:pt idx="48">
                  <c:v>459</c:v>
                </c:pt>
                <c:pt idx="49">
                  <c:v>466</c:v>
                </c:pt>
                <c:pt idx="50">
                  <c:v>15</c:v>
                </c:pt>
                <c:pt idx="51">
                  <c:v>515</c:v>
                </c:pt>
                <c:pt idx="52">
                  <c:v>404</c:v>
                </c:pt>
                <c:pt idx="53">
                  <c:v>489</c:v>
                </c:pt>
                <c:pt idx="54">
                  <c:v>457</c:v>
                </c:pt>
                <c:pt idx="55">
                  <c:v>453</c:v>
                </c:pt>
                <c:pt idx="56">
                  <c:v>451</c:v>
                </c:pt>
                <c:pt idx="57">
                  <c:v>491</c:v>
                </c:pt>
                <c:pt idx="58">
                  <c:v>207</c:v>
                </c:pt>
                <c:pt idx="59">
                  <c:v>13</c:v>
                </c:pt>
                <c:pt idx="60">
                  <c:v>477</c:v>
                </c:pt>
                <c:pt idx="61">
                  <c:v>487</c:v>
                </c:pt>
                <c:pt idx="62">
                  <c:v>35</c:v>
                </c:pt>
                <c:pt idx="63">
                  <c:v>214</c:v>
                </c:pt>
                <c:pt idx="64">
                  <c:v>488</c:v>
                </c:pt>
                <c:pt idx="65">
                  <c:v>435</c:v>
                </c:pt>
                <c:pt idx="66">
                  <c:v>79</c:v>
                </c:pt>
                <c:pt idx="67">
                  <c:v>467</c:v>
                </c:pt>
                <c:pt idx="68">
                  <c:v>512</c:v>
                </c:pt>
                <c:pt idx="69">
                  <c:v>402</c:v>
                </c:pt>
                <c:pt idx="70">
                  <c:v>16</c:v>
                </c:pt>
                <c:pt idx="71">
                  <c:v>205</c:v>
                </c:pt>
                <c:pt idx="72">
                  <c:v>107</c:v>
                </c:pt>
                <c:pt idx="73">
                  <c:v>83</c:v>
                </c:pt>
                <c:pt idx="74">
                  <c:v>464</c:v>
                </c:pt>
                <c:pt idx="75">
                  <c:v>20</c:v>
                </c:pt>
                <c:pt idx="76">
                  <c:v>496</c:v>
                </c:pt>
                <c:pt idx="77">
                  <c:v>116</c:v>
                </c:pt>
                <c:pt idx="78">
                  <c:v>30</c:v>
                </c:pt>
                <c:pt idx="79">
                  <c:v>80</c:v>
                </c:pt>
                <c:pt idx="80">
                  <c:v>53</c:v>
                </c:pt>
                <c:pt idx="81">
                  <c:v>10</c:v>
                </c:pt>
                <c:pt idx="82">
                  <c:v>454</c:v>
                </c:pt>
                <c:pt idx="83">
                  <c:v>432</c:v>
                </c:pt>
                <c:pt idx="84">
                  <c:v>103</c:v>
                </c:pt>
                <c:pt idx="85">
                  <c:v>701</c:v>
                </c:pt>
                <c:pt idx="86">
                  <c:v>700</c:v>
                </c:pt>
                <c:pt idx="87">
                  <c:v>59</c:v>
                </c:pt>
                <c:pt idx="88">
                  <c:v>109</c:v>
                </c:pt>
                <c:pt idx="89">
                  <c:v>29</c:v>
                </c:pt>
                <c:pt idx="90">
                  <c:v>401</c:v>
                </c:pt>
                <c:pt idx="91">
                  <c:v>61</c:v>
                </c:pt>
                <c:pt idx="92">
                  <c:v>494</c:v>
                </c:pt>
                <c:pt idx="93">
                  <c:v>118</c:v>
                </c:pt>
                <c:pt idx="94">
                  <c:v>472</c:v>
                </c:pt>
                <c:pt idx="95">
                  <c:v>121</c:v>
                </c:pt>
                <c:pt idx="96">
                  <c:v>44</c:v>
                </c:pt>
                <c:pt idx="97">
                  <c:v>39</c:v>
                </c:pt>
                <c:pt idx="98">
                  <c:v>37</c:v>
                </c:pt>
                <c:pt idx="99">
                  <c:v>45</c:v>
                </c:pt>
                <c:pt idx="100">
                  <c:v>440</c:v>
                </c:pt>
                <c:pt idx="101">
                  <c:v>40</c:v>
                </c:pt>
                <c:pt idx="102">
                  <c:v>56</c:v>
                </c:pt>
                <c:pt idx="103">
                  <c:v>32</c:v>
                </c:pt>
                <c:pt idx="104">
                  <c:v>70</c:v>
                </c:pt>
                <c:pt idx="105">
                  <c:v>215</c:v>
                </c:pt>
                <c:pt idx="106">
                  <c:v>75</c:v>
                </c:pt>
                <c:pt idx="107">
                  <c:v>46</c:v>
                </c:pt>
                <c:pt idx="108">
                  <c:v>82</c:v>
                </c:pt>
                <c:pt idx="109">
                  <c:v>456</c:v>
                </c:pt>
                <c:pt idx="110">
                  <c:v>31</c:v>
                </c:pt>
                <c:pt idx="111">
                  <c:v>220</c:v>
                </c:pt>
                <c:pt idx="112">
                  <c:v>69</c:v>
                </c:pt>
                <c:pt idx="113">
                  <c:v>8</c:v>
                </c:pt>
                <c:pt idx="114">
                  <c:v>493</c:v>
                </c:pt>
                <c:pt idx="115">
                  <c:v>469</c:v>
                </c:pt>
                <c:pt idx="116">
                  <c:v>474</c:v>
                </c:pt>
                <c:pt idx="117">
                  <c:v>60</c:v>
                </c:pt>
                <c:pt idx="118">
                  <c:v>47</c:v>
                </c:pt>
                <c:pt idx="119">
                  <c:v>117</c:v>
                </c:pt>
                <c:pt idx="120">
                  <c:v>492</c:v>
                </c:pt>
                <c:pt idx="121">
                  <c:v>112</c:v>
                </c:pt>
                <c:pt idx="122">
                  <c:v>204</c:v>
                </c:pt>
                <c:pt idx="123">
                  <c:v>78</c:v>
                </c:pt>
                <c:pt idx="124">
                  <c:v>71</c:v>
                </c:pt>
                <c:pt idx="125">
                  <c:v>438</c:v>
                </c:pt>
                <c:pt idx="126">
                  <c:v>24</c:v>
                </c:pt>
                <c:pt idx="127">
                  <c:v>74</c:v>
                </c:pt>
                <c:pt idx="128">
                  <c:v>41</c:v>
                </c:pt>
                <c:pt idx="129">
                  <c:v>28</c:v>
                </c:pt>
                <c:pt idx="130">
                  <c:v>114</c:v>
                </c:pt>
                <c:pt idx="131">
                  <c:v>77</c:v>
                </c:pt>
                <c:pt idx="132">
                  <c:v>7</c:v>
                </c:pt>
                <c:pt idx="133">
                  <c:v>34</c:v>
                </c:pt>
                <c:pt idx="134">
                  <c:v>208</c:v>
                </c:pt>
                <c:pt idx="135">
                  <c:v>411</c:v>
                </c:pt>
                <c:pt idx="136">
                  <c:v>14</c:v>
                </c:pt>
                <c:pt idx="137">
                  <c:v>84</c:v>
                </c:pt>
                <c:pt idx="138">
                  <c:v>423</c:v>
                </c:pt>
                <c:pt idx="139">
                  <c:v>72</c:v>
                </c:pt>
                <c:pt idx="140">
                  <c:v>110</c:v>
                </c:pt>
                <c:pt idx="141">
                  <c:v>120</c:v>
                </c:pt>
                <c:pt idx="142">
                  <c:v>410</c:v>
                </c:pt>
                <c:pt idx="143">
                  <c:v>468</c:v>
                </c:pt>
                <c:pt idx="144">
                  <c:v>36</c:v>
                </c:pt>
                <c:pt idx="145">
                  <c:v>64</c:v>
                </c:pt>
                <c:pt idx="146">
                  <c:v>54</c:v>
                </c:pt>
                <c:pt idx="147">
                  <c:v>478</c:v>
                </c:pt>
                <c:pt idx="148">
                  <c:v>122</c:v>
                </c:pt>
                <c:pt idx="149">
                  <c:v>87</c:v>
                </c:pt>
                <c:pt idx="150">
                  <c:v>73</c:v>
                </c:pt>
                <c:pt idx="151">
                  <c:v>458</c:v>
                </c:pt>
                <c:pt idx="152">
                  <c:v>441</c:v>
                </c:pt>
                <c:pt idx="153">
                  <c:v>119</c:v>
                </c:pt>
                <c:pt idx="154">
                  <c:v>415</c:v>
                </c:pt>
                <c:pt idx="155">
                  <c:v>85</c:v>
                </c:pt>
                <c:pt idx="156">
                  <c:v>455</c:v>
                </c:pt>
                <c:pt idx="157">
                  <c:v>422</c:v>
                </c:pt>
                <c:pt idx="158">
                  <c:v>412</c:v>
                </c:pt>
                <c:pt idx="159">
                  <c:v>113</c:v>
                </c:pt>
                <c:pt idx="160">
                  <c:v>418</c:v>
                </c:pt>
                <c:pt idx="161">
                  <c:v>426</c:v>
                </c:pt>
                <c:pt idx="162">
                  <c:v>52</c:v>
                </c:pt>
                <c:pt idx="163">
                  <c:v>63</c:v>
                </c:pt>
                <c:pt idx="164">
                  <c:v>58</c:v>
                </c:pt>
                <c:pt idx="165">
                  <c:v>222</c:v>
                </c:pt>
                <c:pt idx="166">
                  <c:v>517</c:v>
                </c:pt>
                <c:pt idx="167">
                  <c:v>88</c:v>
                </c:pt>
                <c:pt idx="168">
                  <c:v>437</c:v>
                </c:pt>
                <c:pt idx="169">
                  <c:v>502</c:v>
                </c:pt>
                <c:pt idx="170">
                  <c:v>124</c:v>
                </c:pt>
              </c:strCache>
            </c:strRef>
          </c:cat>
          <c:val>
            <c:numRef>
              <c:f>'YL by Error Type_ver3'!$M$1030637:$M$1030808</c:f>
              <c:numCache>
                <c:formatCode>General</c:formatCode>
                <c:ptCount val="171"/>
                <c:pt idx="0">
                  <c:v>1677</c:v>
                </c:pt>
                <c:pt idx="1">
                  <c:v>1531</c:v>
                </c:pt>
                <c:pt idx="2">
                  <c:v>1365</c:v>
                </c:pt>
                <c:pt idx="3">
                  <c:v>1321</c:v>
                </c:pt>
                <c:pt idx="4">
                  <c:v>1099</c:v>
                </c:pt>
                <c:pt idx="5">
                  <c:v>856</c:v>
                </c:pt>
                <c:pt idx="6">
                  <c:v>852</c:v>
                </c:pt>
                <c:pt idx="7">
                  <c:v>840</c:v>
                </c:pt>
                <c:pt idx="8">
                  <c:v>771</c:v>
                </c:pt>
                <c:pt idx="9">
                  <c:v>590</c:v>
                </c:pt>
                <c:pt idx="10">
                  <c:v>529</c:v>
                </c:pt>
                <c:pt idx="11">
                  <c:v>511</c:v>
                </c:pt>
                <c:pt idx="12">
                  <c:v>487</c:v>
                </c:pt>
                <c:pt idx="13">
                  <c:v>482</c:v>
                </c:pt>
                <c:pt idx="14">
                  <c:v>477</c:v>
                </c:pt>
                <c:pt idx="15">
                  <c:v>476</c:v>
                </c:pt>
                <c:pt idx="16">
                  <c:v>402</c:v>
                </c:pt>
                <c:pt idx="17">
                  <c:v>341</c:v>
                </c:pt>
                <c:pt idx="18">
                  <c:v>340</c:v>
                </c:pt>
                <c:pt idx="19">
                  <c:v>339</c:v>
                </c:pt>
                <c:pt idx="20">
                  <c:v>338</c:v>
                </c:pt>
                <c:pt idx="21">
                  <c:v>327</c:v>
                </c:pt>
                <c:pt idx="22">
                  <c:v>306</c:v>
                </c:pt>
                <c:pt idx="23">
                  <c:v>294</c:v>
                </c:pt>
                <c:pt idx="24">
                  <c:v>286</c:v>
                </c:pt>
                <c:pt idx="25">
                  <c:v>283</c:v>
                </c:pt>
                <c:pt idx="26">
                  <c:v>276</c:v>
                </c:pt>
                <c:pt idx="27">
                  <c:v>271</c:v>
                </c:pt>
                <c:pt idx="28">
                  <c:v>244</c:v>
                </c:pt>
                <c:pt idx="29">
                  <c:v>226</c:v>
                </c:pt>
                <c:pt idx="30">
                  <c:v>221</c:v>
                </c:pt>
                <c:pt idx="31">
                  <c:v>210</c:v>
                </c:pt>
                <c:pt idx="32">
                  <c:v>210</c:v>
                </c:pt>
                <c:pt idx="33">
                  <c:v>205</c:v>
                </c:pt>
                <c:pt idx="34">
                  <c:v>204</c:v>
                </c:pt>
                <c:pt idx="35">
                  <c:v>199</c:v>
                </c:pt>
                <c:pt idx="36">
                  <c:v>196</c:v>
                </c:pt>
                <c:pt idx="37">
                  <c:v>190</c:v>
                </c:pt>
                <c:pt idx="38">
                  <c:v>172</c:v>
                </c:pt>
                <c:pt idx="39">
                  <c:v>171</c:v>
                </c:pt>
                <c:pt idx="40">
                  <c:v>166</c:v>
                </c:pt>
                <c:pt idx="41">
                  <c:v>163</c:v>
                </c:pt>
                <c:pt idx="42">
                  <c:v>152</c:v>
                </c:pt>
                <c:pt idx="43">
                  <c:v>148</c:v>
                </c:pt>
                <c:pt idx="44">
                  <c:v>142</c:v>
                </c:pt>
                <c:pt idx="45">
                  <c:v>137</c:v>
                </c:pt>
                <c:pt idx="46">
                  <c:v>130</c:v>
                </c:pt>
                <c:pt idx="47">
                  <c:v>130</c:v>
                </c:pt>
                <c:pt idx="48">
                  <c:v>129</c:v>
                </c:pt>
                <c:pt idx="49">
                  <c:v>109</c:v>
                </c:pt>
                <c:pt idx="50">
                  <c:v>104</c:v>
                </c:pt>
                <c:pt idx="51">
                  <c:v>99</c:v>
                </c:pt>
                <c:pt idx="52">
                  <c:v>98</c:v>
                </c:pt>
                <c:pt idx="53">
                  <c:v>96</c:v>
                </c:pt>
                <c:pt idx="54">
                  <c:v>94</c:v>
                </c:pt>
                <c:pt idx="55">
                  <c:v>88</c:v>
                </c:pt>
                <c:pt idx="56">
                  <c:v>88</c:v>
                </c:pt>
                <c:pt idx="57">
                  <c:v>81</c:v>
                </c:pt>
                <c:pt idx="58">
                  <c:v>80</c:v>
                </c:pt>
                <c:pt idx="59">
                  <c:v>77</c:v>
                </c:pt>
                <c:pt idx="60">
                  <c:v>69</c:v>
                </c:pt>
                <c:pt idx="61">
                  <c:v>69</c:v>
                </c:pt>
                <c:pt idx="62">
                  <c:v>65</c:v>
                </c:pt>
                <c:pt idx="63">
                  <c:v>65</c:v>
                </c:pt>
                <c:pt idx="64">
                  <c:v>65</c:v>
                </c:pt>
                <c:pt idx="65">
                  <c:v>65</c:v>
                </c:pt>
                <c:pt idx="66">
                  <c:v>64</c:v>
                </c:pt>
                <c:pt idx="67">
                  <c:v>64</c:v>
                </c:pt>
                <c:pt idx="68">
                  <c:v>63</c:v>
                </c:pt>
                <c:pt idx="69">
                  <c:v>55</c:v>
                </c:pt>
                <c:pt idx="70">
                  <c:v>54</c:v>
                </c:pt>
                <c:pt idx="71">
                  <c:v>54</c:v>
                </c:pt>
                <c:pt idx="72">
                  <c:v>53</c:v>
                </c:pt>
                <c:pt idx="73">
                  <c:v>53</c:v>
                </c:pt>
                <c:pt idx="74">
                  <c:v>53</c:v>
                </c:pt>
                <c:pt idx="75">
                  <c:v>53</c:v>
                </c:pt>
                <c:pt idx="76">
                  <c:v>52</c:v>
                </c:pt>
                <c:pt idx="77">
                  <c:v>51</c:v>
                </c:pt>
                <c:pt idx="78">
                  <c:v>46</c:v>
                </c:pt>
                <c:pt idx="79">
                  <c:v>44</c:v>
                </c:pt>
                <c:pt idx="80">
                  <c:v>42</c:v>
                </c:pt>
                <c:pt idx="81">
                  <c:v>41</c:v>
                </c:pt>
                <c:pt idx="82">
                  <c:v>40</c:v>
                </c:pt>
                <c:pt idx="83">
                  <c:v>40</c:v>
                </c:pt>
                <c:pt idx="84">
                  <c:v>39</c:v>
                </c:pt>
                <c:pt idx="85">
                  <c:v>39</c:v>
                </c:pt>
                <c:pt idx="86">
                  <c:v>37</c:v>
                </c:pt>
                <c:pt idx="87">
                  <c:v>36</c:v>
                </c:pt>
                <c:pt idx="88">
                  <c:v>36</c:v>
                </c:pt>
                <c:pt idx="89">
                  <c:v>35</c:v>
                </c:pt>
                <c:pt idx="90">
                  <c:v>34</c:v>
                </c:pt>
                <c:pt idx="91">
                  <c:v>34</c:v>
                </c:pt>
                <c:pt idx="92">
                  <c:v>32</c:v>
                </c:pt>
                <c:pt idx="93">
                  <c:v>32</c:v>
                </c:pt>
                <c:pt idx="94">
                  <c:v>31</c:v>
                </c:pt>
                <c:pt idx="95">
                  <c:v>29</c:v>
                </c:pt>
                <c:pt idx="96">
                  <c:v>29</c:v>
                </c:pt>
                <c:pt idx="97">
                  <c:v>28</c:v>
                </c:pt>
                <c:pt idx="98">
                  <c:v>28</c:v>
                </c:pt>
                <c:pt idx="99">
                  <c:v>27</c:v>
                </c:pt>
                <c:pt idx="100">
                  <c:v>25</c:v>
                </c:pt>
                <c:pt idx="101">
                  <c:v>24</c:v>
                </c:pt>
                <c:pt idx="102">
                  <c:v>23</c:v>
                </c:pt>
                <c:pt idx="103">
                  <c:v>23</c:v>
                </c:pt>
                <c:pt idx="104">
                  <c:v>22</c:v>
                </c:pt>
                <c:pt idx="105">
                  <c:v>21</c:v>
                </c:pt>
                <c:pt idx="106">
                  <c:v>20</c:v>
                </c:pt>
                <c:pt idx="107">
                  <c:v>20</c:v>
                </c:pt>
                <c:pt idx="108">
                  <c:v>20</c:v>
                </c:pt>
                <c:pt idx="109">
                  <c:v>19</c:v>
                </c:pt>
                <c:pt idx="110">
                  <c:v>19</c:v>
                </c:pt>
                <c:pt idx="111">
                  <c:v>18</c:v>
                </c:pt>
                <c:pt idx="112">
                  <c:v>17</c:v>
                </c:pt>
                <c:pt idx="113">
                  <c:v>17</c:v>
                </c:pt>
                <c:pt idx="114">
                  <c:v>15</c:v>
                </c:pt>
                <c:pt idx="115">
                  <c:v>15</c:v>
                </c:pt>
                <c:pt idx="116">
                  <c:v>15</c:v>
                </c:pt>
                <c:pt idx="117">
                  <c:v>13</c:v>
                </c:pt>
                <c:pt idx="118">
                  <c:v>12</c:v>
                </c:pt>
                <c:pt idx="119">
                  <c:v>12</c:v>
                </c:pt>
                <c:pt idx="120">
                  <c:v>12</c:v>
                </c:pt>
                <c:pt idx="121">
                  <c:v>11</c:v>
                </c:pt>
                <c:pt idx="122">
                  <c:v>11</c:v>
                </c:pt>
                <c:pt idx="123">
                  <c:v>11</c:v>
                </c:pt>
                <c:pt idx="124">
                  <c:v>11</c:v>
                </c:pt>
                <c:pt idx="125">
                  <c:v>10</c:v>
                </c:pt>
                <c:pt idx="126">
                  <c:v>10</c:v>
                </c:pt>
                <c:pt idx="127">
                  <c:v>9</c:v>
                </c:pt>
                <c:pt idx="128">
                  <c:v>9</c:v>
                </c:pt>
                <c:pt idx="129">
                  <c:v>9</c:v>
                </c:pt>
                <c:pt idx="130">
                  <c:v>8</c:v>
                </c:pt>
                <c:pt idx="131">
                  <c:v>8</c:v>
                </c:pt>
                <c:pt idx="132">
                  <c:v>8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2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6E-4223-882C-24C5DF0B2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0494384"/>
        <c:axId val="1140495824"/>
      </c:barChart>
      <c:catAx>
        <c:axId val="114049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1140495824"/>
        <c:crosses val="autoZero"/>
        <c:auto val="1"/>
        <c:lblAlgn val="ctr"/>
        <c:lblOffset val="100"/>
        <c:noMultiLvlLbl val="0"/>
      </c:catAx>
      <c:valAx>
        <c:axId val="114049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114049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l-PH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l-PH"/>
              <a:t>% OF YL PER CATEGORY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PURCHASES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Sheet1!$F$4:$G$187</c:f>
              <c:multiLvlStrCache>
                <c:ptCount val="160"/>
                <c:lvl>
                  <c:pt idx="0">
                    <c:v>Razors</c:v>
                  </c:pt>
                  <c:pt idx="1">
                    <c:v>Other Frozen Foods</c:v>
                  </c:pt>
                  <c:pt idx="2">
                    <c:v>Deep Fry Coating \ Breadings</c:v>
                  </c:pt>
                  <c:pt idx="3">
                    <c:v>Drinking Yoghurt</c:v>
                  </c:pt>
                  <c:pt idx="4">
                    <c:v>Cheese Block</c:v>
                  </c:pt>
                  <c:pt idx="5">
                    <c:v>Bathroom Cleaner</c:v>
                  </c:pt>
                  <c:pt idx="6">
                    <c:v>Eyes Shadow</c:v>
                  </c:pt>
                  <c:pt idx="7">
                    <c:v>Butter</c:v>
                  </c:pt>
                  <c:pt idx="8">
                    <c:v>Creamy Liquid Bathing Products \ Liquid Soap \ Shower Gel</c:v>
                  </c:pt>
                  <c:pt idx="9">
                    <c:v>Face Cream</c:v>
                  </c:pt>
                  <c:pt idx="10">
                    <c:v>Mascara</c:v>
                  </c:pt>
                  <c:pt idx="11">
                    <c:v>Liquid Hand Soap</c:v>
                  </c:pt>
                  <c:pt idx="12">
                    <c:v>Fabric Softener \ Conditioner</c:v>
                  </c:pt>
                  <c:pt idx="13">
                    <c:v>Lotion/Oil/Sun Protection</c:v>
                  </c:pt>
                  <c:pt idx="14">
                    <c:v>Talcum/Baby Powder</c:v>
                  </c:pt>
                  <c:pt idx="15">
                    <c:v>Milk Powder For Kids</c:v>
                  </c:pt>
                  <c:pt idx="16">
                    <c:v>Evaporated Milk</c:v>
                  </c:pt>
                  <c:pt idx="17">
                    <c:v>Glass Cleaner</c:v>
                  </c:pt>
                  <c:pt idx="18">
                    <c:v>Blush-On</c:v>
                  </c:pt>
                  <c:pt idx="19">
                    <c:v>Lpg</c:v>
                  </c:pt>
                  <c:pt idx="20">
                    <c:v>Facial Cleanser \ Facial Wash</c:v>
                  </c:pt>
                  <c:pt idx="21">
                    <c:v>Hair Colorants</c:v>
                  </c:pt>
                  <c:pt idx="22">
                    <c:v>Milk Uht</c:v>
                  </c:pt>
                  <c:pt idx="23">
                    <c:v>Foundation Cosmetic</c:v>
                  </c:pt>
                  <c:pt idx="24">
                    <c:v>Pantyliner</c:v>
                  </c:pt>
                  <c:pt idx="25">
                    <c:v>Condensed Milk</c:v>
                  </c:pt>
                  <c:pt idx="26">
                    <c:v>Facial Tissue</c:v>
                  </c:pt>
                  <c:pt idx="27">
                    <c:v>Mouth Rinse</c:v>
                  </c:pt>
                  <c:pt idx="28">
                    <c:v>Deodorants</c:v>
                  </c:pt>
                  <c:pt idx="29">
                    <c:v>Lipsticks</c:v>
                  </c:pt>
                  <c:pt idx="30">
                    <c:v>Whisky</c:v>
                  </c:pt>
                  <c:pt idx="31">
                    <c:v>Insect Trap</c:v>
                  </c:pt>
                  <c:pt idx="32">
                    <c:v>Powder Sports / Energy Drink</c:v>
                  </c:pt>
                  <c:pt idx="33">
                    <c:v>Other Cheese Products</c:v>
                  </c:pt>
                  <c:pt idx="34">
                    <c:v>Disposable Razors</c:v>
                  </c:pt>
                  <c:pt idx="35">
                    <c:v>Hand/ Kitchen Towels</c:v>
                  </c:pt>
                  <c:pt idx="36">
                    <c:v>Powder Detergent</c:v>
                  </c:pt>
                  <c:pt idx="37">
                    <c:v>Vitamins &amp; Minerals For Adults</c:v>
                  </c:pt>
                  <c:pt idx="38">
                    <c:v>Bath Soap</c:v>
                  </c:pt>
                  <c:pt idx="39">
                    <c:v>Oatmeal</c:v>
                  </c:pt>
                  <c:pt idx="40">
                    <c:v>Toothbrush</c:v>
                  </c:pt>
                  <c:pt idx="41">
                    <c:v>Coffee Creamer</c:v>
                  </c:pt>
                  <c:pt idx="42">
                    <c:v>Margarine</c:v>
                  </c:pt>
                  <c:pt idx="43">
                    <c:v>Jam / Fruit Spread</c:v>
                  </c:pt>
                  <c:pt idx="44">
                    <c:v>Vitamins &amp; Minerals For Infants/Kids</c:v>
                  </c:pt>
                  <c:pt idx="45">
                    <c:v>Baby Food</c:v>
                  </c:pt>
                  <c:pt idx="46">
                    <c:v>Cheese Spread</c:v>
                  </c:pt>
                  <c:pt idx="47">
                    <c:v>Tonic Chocolate Powdered Drink</c:v>
                  </c:pt>
                  <c:pt idx="48">
                    <c:v>Canned Spam/Lunchon Meat</c:v>
                  </c:pt>
                  <c:pt idx="49">
                    <c:v>Toothpaste</c:v>
                  </c:pt>
                  <c:pt idx="50">
                    <c:v>Canned Sausage</c:v>
                  </c:pt>
                  <c:pt idx="51">
                    <c:v>Table Napkins</c:v>
                  </c:pt>
                  <c:pt idx="52">
                    <c:v>Hair Styling</c:v>
                  </c:pt>
                  <c:pt idx="53">
                    <c:v>Assorted / Mixed Biscuits</c:v>
                  </c:pt>
                  <c:pt idx="54">
                    <c:v>Liquid Detergent</c:v>
                  </c:pt>
                  <c:pt idx="55">
                    <c:v>Cup Yoghurt</c:v>
                  </c:pt>
                  <c:pt idx="56">
                    <c:v>Milk Powder For Infants</c:v>
                  </c:pt>
                  <c:pt idx="57">
                    <c:v>Diaper</c:v>
                  </c:pt>
                  <c:pt idx="58">
                    <c:v>Soy Milk</c:v>
                  </c:pt>
                  <c:pt idx="59">
                    <c:v>Cologne / Perfume</c:v>
                  </c:pt>
                  <c:pt idx="60">
                    <c:v>Multi-Purpose Cleaner Cleanser</c:v>
                  </c:pt>
                  <c:pt idx="61">
                    <c:v>Salad Dressing / Mayonnaise</c:v>
                  </c:pt>
                  <c:pt idx="62">
                    <c:v>Instant Noodles ( Wet &amp; Dry )</c:v>
                  </c:pt>
                  <c:pt idx="63">
                    <c:v>Instant Coffee</c:v>
                  </c:pt>
                  <c:pt idx="64">
                    <c:v>All Purpose Cream</c:v>
                  </c:pt>
                  <c:pt idx="65">
                    <c:v>Uncooked Pasta</c:v>
                  </c:pt>
                  <c:pt idx="66">
                    <c:v>Meal Flavorings</c:v>
                  </c:pt>
                  <c:pt idx="67">
                    <c:v>Toilet Tissue</c:v>
                  </c:pt>
                  <c:pt idx="68">
                    <c:v>Powdered Tea</c:v>
                  </c:pt>
                  <c:pt idx="69">
                    <c:v>Liquid / Rtd Sports / Energy Drink</c:v>
                  </c:pt>
                  <c:pt idx="70">
                    <c:v>Processed Meat</c:v>
                  </c:pt>
                  <c:pt idx="71">
                    <c:v>Oyster Sauce</c:v>
                  </c:pt>
                  <c:pt idx="72">
                    <c:v>Pasta Sauce</c:v>
                  </c:pt>
                  <c:pt idx="73">
                    <c:v>Semi-Processed Meat</c:v>
                  </c:pt>
                  <c:pt idx="74">
                    <c:v>Special Meats (Goat And Lamb)</c:v>
                  </c:pt>
                  <c:pt idx="75">
                    <c:v>Ice Cream</c:v>
                  </c:pt>
                  <c:pt idx="76">
                    <c:v>Insecticide</c:v>
                  </c:pt>
                  <c:pt idx="77">
                    <c:v>Milk Powder For Adults</c:v>
                  </c:pt>
                  <c:pt idx="78">
                    <c:v>Moisturizer</c:v>
                  </c:pt>
                  <c:pt idx="79">
                    <c:v>Peanut Butter</c:v>
                  </c:pt>
                  <c:pt idx="80">
                    <c:v>Pet Foods</c:v>
                  </c:pt>
                  <c:pt idx="81">
                    <c:v>Air Freshener</c:v>
                  </c:pt>
                  <c:pt idx="82">
                    <c:v>Canned/ Packaged Fruits</c:v>
                  </c:pt>
                  <c:pt idx="83">
                    <c:v>Canned/ Foil/ Packaged Fish</c:v>
                  </c:pt>
                  <c:pt idx="84">
                    <c:v>Tea Leaves</c:v>
                  </c:pt>
                  <c:pt idx="85">
                    <c:v>Dusting Powder (Loose/Pressed)</c:v>
                  </c:pt>
                  <c:pt idx="86">
                    <c:v>Wet Tissue</c:v>
                  </c:pt>
                  <c:pt idx="87">
                    <c:v>Laundry Bar</c:v>
                  </c:pt>
                  <c:pt idx="88">
                    <c:v>Liquid / Rtd Chocolate / Tonic Drink</c:v>
                  </c:pt>
                  <c:pt idx="89">
                    <c:v>Chocolates</c:v>
                  </c:pt>
                  <c:pt idx="90">
                    <c:v>Shampoo</c:v>
                  </c:pt>
                  <c:pt idx="91">
                    <c:v>Hair Conditioner</c:v>
                  </c:pt>
                  <c:pt idx="92">
                    <c:v>Cookies</c:v>
                  </c:pt>
                  <c:pt idx="93">
                    <c:v>Wines &amp; Spirits</c:v>
                  </c:pt>
                  <c:pt idx="94">
                    <c:v>Msg / Vetsin</c:v>
                  </c:pt>
                  <c:pt idx="95">
                    <c:v>Baby Wipes</c:v>
                  </c:pt>
                  <c:pt idx="96">
                    <c:v>Seeds</c:v>
                  </c:pt>
                  <c:pt idx="97">
                    <c:v>Dish Washing Detergents</c:v>
                  </c:pt>
                  <c:pt idx="98">
                    <c:v>Rice Soup \ Instant Porridge</c:v>
                  </c:pt>
                  <c:pt idx="99">
                    <c:v>Canned/ Packaged Vegetables</c:v>
                  </c:pt>
                  <c:pt idx="100">
                    <c:v>Ready-To-Eat Cereal</c:v>
                  </c:pt>
                  <c:pt idx="101">
                    <c:v>Other Canned/ Foil/ Packaged Meat</c:v>
                  </c:pt>
                  <c:pt idx="102">
                    <c:v>Wafer/Wafer Stick</c:v>
                  </c:pt>
                  <c:pt idx="103">
                    <c:v>Marie Biscuits</c:v>
                  </c:pt>
                  <c:pt idx="104">
                    <c:v>Canned Meat Loaf / Beef Loaf</c:v>
                  </c:pt>
                  <c:pt idx="105">
                    <c:v>Sweet Chili / Chili Sauce</c:v>
                  </c:pt>
                  <c:pt idx="106">
                    <c:v>Meal Mixes</c:v>
                  </c:pt>
                  <c:pt idx="107">
                    <c:v>Gravy</c:v>
                  </c:pt>
                  <c:pt idx="108">
                    <c:v>Lechon Sauce</c:v>
                  </c:pt>
                  <c:pt idx="109">
                    <c:v>Beef</c:v>
                  </c:pt>
                  <c:pt idx="110">
                    <c:v>Other Liquid Sauces</c:v>
                  </c:pt>
                  <c:pt idx="111">
                    <c:v>Breads</c:v>
                  </c:pt>
                  <c:pt idx="112">
                    <c:v>Instant Pasta</c:v>
                  </c:pt>
                  <c:pt idx="113">
                    <c:v>Drinking Water/Mineral Water</c:v>
                  </c:pt>
                  <c:pt idx="114">
                    <c:v>Tomato Sauce</c:v>
                  </c:pt>
                  <c:pt idx="115">
                    <c:v>Sandwich / Cream Filled</c:v>
                  </c:pt>
                  <c:pt idx="116">
                    <c:v>Nuts</c:v>
                  </c:pt>
                  <c:pt idx="117">
                    <c:v>Softdrinks</c:v>
                  </c:pt>
                  <c:pt idx="118">
                    <c:v>Quick Cooking Soup</c:v>
                  </c:pt>
                  <c:pt idx="119">
                    <c:v>Floor Cleaner \ Floor Wax (Cream/Paste)</c:v>
                  </c:pt>
                  <c:pt idx="120">
                    <c:v>Traditional Snacks</c:v>
                  </c:pt>
                  <c:pt idx="121">
                    <c:v>Chicken</c:v>
                  </c:pt>
                  <c:pt idx="122">
                    <c:v>Liquid / Rtd Juice</c:v>
                  </c:pt>
                  <c:pt idx="123">
                    <c:v>Pork</c:v>
                  </c:pt>
                  <c:pt idx="124">
                    <c:v>Instant Cereal Beverage</c:v>
                  </c:pt>
                  <c:pt idx="125">
                    <c:v>Liquid / Rtd Tea</c:v>
                  </c:pt>
                  <c:pt idx="126">
                    <c:v>Canned Corned Beef</c:v>
                  </c:pt>
                  <c:pt idx="127">
                    <c:v>Rhum</c:v>
                  </c:pt>
                  <c:pt idx="128">
                    <c:v>Other Seasoning</c:v>
                  </c:pt>
                  <c:pt idx="129">
                    <c:v>Razor Blades</c:v>
                  </c:pt>
                  <c:pt idx="130">
                    <c:v>Scouring Pads</c:v>
                  </c:pt>
                  <c:pt idx="131">
                    <c:v>Bouillon</c:v>
                  </c:pt>
                  <c:pt idx="132">
                    <c:v>Beer</c:v>
                  </c:pt>
                  <c:pt idx="133">
                    <c:v>Ketchup</c:v>
                  </c:pt>
                  <c:pt idx="134">
                    <c:v>Cooking Oil</c:v>
                  </c:pt>
                  <c:pt idx="135">
                    <c:v>Fish Sauce</c:v>
                  </c:pt>
                  <c:pt idx="136">
                    <c:v>Gin</c:v>
                  </c:pt>
                  <c:pt idx="137">
                    <c:v>Bleaches</c:v>
                  </c:pt>
                  <c:pt idx="138">
                    <c:v>Corn Snacks</c:v>
                  </c:pt>
                  <c:pt idx="139">
                    <c:v>Potato Snacks</c:v>
                  </c:pt>
                  <c:pt idx="140">
                    <c:v>Sinigang Mix</c:v>
                  </c:pt>
                  <c:pt idx="141">
                    <c:v>Wheats / Flour Snack</c:v>
                  </c:pt>
                  <c:pt idx="142">
                    <c:v>Vegetable Snacks</c:v>
                  </c:pt>
                  <c:pt idx="143">
                    <c:v>Cultured Milk</c:v>
                  </c:pt>
                  <c:pt idx="144">
                    <c:v>Vinegar</c:v>
                  </c:pt>
                  <c:pt idx="145">
                    <c:v>Soy Sauce</c:v>
                  </c:pt>
                  <c:pt idx="146">
                    <c:v>Sugar</c:v>
                  </c:pt>
                  <c:pt idx="147">
                    <c:v>Salt</c:v>
                  </c:pt>
                  <c:pt idx="148">
                    <c:v>Lip Gloss/Lip Care</c:v>
                  </c:pt>
                  <c:pt idx="149">
                    <c:v>Eye-Brow Liner</c:v>
                  </c:pt>
                  <c:pt idx="150">
                    <c:v>Drain Declogger</c:v>
                  </c:pt>
                  <c:pt idx="151">
                    <c:v>Furniture Cleaner</c:v>
                  </c:pt>
                  <c:pt idx="152">
                    <c:v>Ready To Heat Meals</c:v>
                  </c:pt>
                  <c:pt idx="153">
                    <c:v>Bottled Fish</c:v>
                  </c:pt>
                  <c:pt idx="154">
                    <c:v>Artificial Sweetener</c:v>
                  </c:pt>
                  <c:pt idx="155">
                    <c:v>Feminine Wipes</c:v>
                  </c:pt>
                  <c:pt idx="156">
                    <c:v>Eyeliner</c:v>
                  </c:pt>
                  <c:pt idx="157">
                    <c:v>Milk Pasteurized</c:v>
                  </c:pt>
                  <c:pt idx="158">
                    <c:v>Primer</c:v>
                  </c:pt>
                  <c:pt idx="159">
                    <c:v>Kitchen Cleaner</c:v>
                  </c:pt>
                </c:lvl>
                <c:lvl>
                  <c:pt idx="0">
                    <c:v>410</c:v>
                  </c:pt>
                  <c:pt idx="1">
                    <c:v>502</c:v>
                  </c:pt>
                  <c:pt idx="2">
                    <c:v>38</c:v>
                  </c:pt>
                  <c:pt idx="3">
                    <c:v>27</c:v>
                  </c:pt>
                  <c:pt idx="4">
                    <c:v>495</c:v>
                  </c:pt>
                  <c:pt idx="5">
                    <c:v>124</c:v>
                  </c:pt>
                  <c:pt idx="6">
                    <c:v>422</c:v>
                  </c:pt>
                  <c:pt idx="7">
                    <c:v>8</c:v>
                  </c:pt>
                  <c:pt idx="8">
                    <c:v>205</c:v>
                  </c:pt>
                  <c:pt idx="9">
                    <c:v>404</c:v>
                  </c:pt>
                  <c:pt idx="10">
                    <c:v>419</c:v>
                  </c:pt>
                  <c:pt idx="11">
                    <c:v>208</c:v>
                  </c:pt>
                  <c:pt idx="12">
                    <c:v>105</c:v>
                  </c:pt>
                  <c:pt idx="13">
                    <c:v>428</c:v>
                  </c:pt>
                  <c:pt idx="14">
                    <c:v>429</c:v>
                  </c:pt>
                  <c:pt idx="15">
                    <c:v>19</c:v>
                  </c:pt>
                  <c:pt idx="16">
                    <c:v>25</c:v>
                  </c:pt>
                  <c:pt idx="17">
                    <c:v>113</c:v>
                  </c:pt>
                  <c:pt idx="18">
                    <c:v>418</c:v>
                  </c:pt>
                  <c:pt idx="19">
                    <c:v>503</c:v>
                  </c:pt>
                  <c:pt idx="20">
                    <c:v>401</c:v>
                  </c:pt>
                  <c:pt idx="21">
                    <c:v>474</c:v>
                  </c:pt>
                  <c:pt idx="22">
                    <c:v>22</c:v>
                  </c:pt>
                  <c:pt idx="23">
                    <c:v>415</c:v>
                  </c:pt>
                  <c:pt idx="24">
                    <c:v>466</c:v>
                  </c:pt>
                  <c:pt idx="25">
                    <c:v>26</c:v>
                  </c:pt>
                  <c:pt idx="26">
                    <c:v>117</c:v>
                  </c:pt>
                  <c:pt idx="27">
                    <c:v>215</c:v>
                  </c:pt>
                  <c:pt idx="28">
                    <c:v>471</c:v>
                  </c:pt>
                  <c:pt idx="29">
                    <c:v>423</c:v>
                  </c:pt>
                  <c:pt idx="30">
                    <c:v>73</c:v>
                  </c:pt>
                  <c:pt idx="31">
                    <c:v>122</c:v>
                  </c:pt>
                  <c:pt idx="32">
                    <c:v>58</c:v>
                  </c:pt>
                  <c:pt idx="33">
                    <c:v>14</c:v>
                  </c:pt>
                  <c:pt idx="34">
                    <c:v>411</c:v>
                  </c:pt>
                  <c:pt idx="35">
                    <c:v>118</c:v>
                  </c:pt>
                  <c:pt idx="36">
                    <c:v>101</c:v>
                  </c:pt>
                  <c:pt idx="37">
                    <c:v>700</c:v>
                  </c:pt>
                  <c:pt idx="38">
                    <c:v>206</c:v>
                  </c:pt>
                  <c:pt idx="39">
                    <c:v>30</c:v>
                  </c:pt>
                  <c:pt idx="40">
                    <c:v>214</c:v>
                  </c:pt>
                  <c:pt idx="41">
                    <c:v>65</c:v>
                  </c:pt>
                  <c:pt idx="42">
                    <c:v>9</c:v>
                  </c:pt>
                  <c:pt idx="43">
                    <c:v>7</c:v>
                  </c:pt>
                  <c:pt idx="44">
                    <c:v>701</c:v>
                  </c:pt>
                  <c:pt idx="45">
                    <c:v>40</c:v>
                  </c:pt>
                  <c:pt idx="46">
                    <c:v>13</c:v>
                  </c:pt>
                  <c:pt idx="47">
                    <c:v>86</c:v>
                  </c:pt>
                  <c:pt idx="48">
                    <c:v>489</c:v>
                  </c:pt>
                  <c:pt idx="49">
                    <c:v>430</c:v>
                  </c:pt>
                  <c:pt idx="50">
                    <c:v>492</c:v>
                  </c:pt>
                  <c:pt idx="51">
                    <c:v>119</c:v>
                  </c:pt>
                  <c:pt idx="52">
                    <c:v>204</c:v>
                  </c:pt>
                  <c:pt idx="53">
                    <c:v>437</c:v>
                  </c:pt>
                  <c:pt idx="54">
                    <c:v>103</c:v>
                  </c:pt>
                  <c:pt idx="55">
                    <c:v>28</c:v>
                  </c:pt>
                  <c:pt idx="56">
                    <c:v>20</c:v>
                  </c:pt>
                  <c:pt idx="57">
                    <c:v>216</c:v>
                  </c:pt>
                  <c:pt idx="58">
                    <c:v>24</c:v>
                  </c:pt>
                  <c:pt idx="59">
                    <c:v>472</c:v>
                  </c:pt>
                  <c:pt idx="60">
                    <c:v>112</c:v>
                  </c:pt>
                  <c:pt idx="61">
                    <c:v>15</c:v>
                  </c:pt>
                  <c:pt idx="62">
                    <c:v>51</c:v>
                  </c:pt>
                  <c:pt idx="63">
                    <c:v>62</c:v>
                  </c:pt>
                  <c:pt idx="64">
                    <c:v>16</c:v>
                  </c:pt>
                  <c:pt idx="65">
                    <c:v>53</c:v>
                  </c:pt>
                  <c:pt idx="66">
                    <c:v>48</c:v>
                  </c:pt>
                  <c:pt idx="67">
                    <c:v>116</c:v>
                  </c:pt>
                  <c:pt idx="68">
                    <c:v>467</c:v>
                  </c:pt>
                  <c:pt idx="69">
                    <c:v>59</c:v>
                  </c:pt>
                  <c:pt idx="70">
                    <c:v>500</c:v>
                  </c:pt>
                  <c:pt idx="71">
                    <c:v>76</c:v>
                  </c:pt>
                  <c:pt idx="72">
                    <c:v>46</c:v>
                  </c:pt>
                  <c:pt idx="73">
                    <c:v>501</c:v>
                  </c:pt>
                  <c:pt idx="74">
                    <c:v>517</c:v>
                  </c:pt>
                  <c:pt idx="75">
                    <c:v>3</c:v>
                  </c:pt>
                  <c:pt idx="76">
                    <c:v>121</c:v>
                  </c:pt>
                  <c:pt idx="77">
                    <c:v>18</c:v>
                  </c:pt>
                  <c:pt idx="78">
                    <c:v>441</c:v>
                  </c:pt>
                  <c:pt idx="79">
                    <c:v>10</c:v>
                  </c:pt>
                  <c:pt idx="80">
                    <c:v>496</c:v>
                  </c:pt>
                  <c:pt idx="81">
                    <c:v>120</c:v>
                  </c:pt>
                  <c:pt idx="82">
                    <c:v>56</c:v>
                  </c:pt>
                  <c:pt idx="83">
                    <c:v>461</c:v>
                  </c:pt>
                  <c:pt idx="84">
                    <c:v>468</c:v>
                  </c:pt>
                  <c:pt idx="85">
                    <c:v>416</c:v>
                  </c:pt>
                  <c:pt idx="86">
                    <c:v>222</c:v>
                  </c:pt>
                  <c:pt idx="87">
                    <c:v>104</c:v>
                  </c:pt>
                  <c:pt idx="88">
                    <c:v>87</c:v>
                  </c:pt>
                  <c:pt idx="89">
                    <c:v>459</c:v>
                  </c:pt>
                  <c:pt idx="90">
                    <c:v>201</c:v>
                  </c:pt>
                  <c:pt idx="91">
                    <c:v>202</c:v>
                  </c:pt>
                  <c:pt idx="92">
                    <c:v>435</c:v>
                  </c:pt>
                  <c:pt idx="93">
                    <c:v>84</c:v>
                  </c:pt>
                  <c:pt idx="94">
                    <c:v>42</c:v>
                  </c:pt>
                  <c:pt idx="95">
                    <c:v>494</c:v>
                  </c:pt>
                  <c:pt idx="96">
                    <c:v>455</c:v>
                  </c:pt>
                  <c:pt idx="97">
                    <c:v>473</c:v>
                  </c:pt>
                  <c:pt idx="98">
                    <c:v>52</c:v>
                  </c:pt>
                  <c:pt idx="99">
                    <c:v>69</c:v>
                  </c:pt>
                  <c:pt idx="100">
                    <c:v>32</c:v>
                  </c:pt>
                  <c:pt idx="101">
                    <c:v>493</c:v>
                  </c:pt>
                  <c:pt idx="102">
                    <c:v>436</c:v>
                  </c:pt>
                  <c:pt idx="103">
                    <c:v>438</c:v>
                  </c:pt>
                  <c:pt idx="104">
                    <c:v>491</c:v>
                  </c:pt>
                  <c:pt idx="105">
                    <c:v>77</c:v>
                  </c:pt>
                  <c:pt idx="106">
                    <c:v>36</c:v>
                  </c:pt>
                  <c:pt idx="107">
                    <c:v>85</c:v>
                  </c:pt>
                  <c:pt idx="108">
                    <c:v>82</c:v>
                  </c:pt>
                  <c:pt idx="109">
                    <c:v>512</c:v>
                  </c:pt>
                  <c:pt idx="110">
                    <c:v>47</c:v>
                  </c:pt>
                  <c:pt idx="111">
                    <c:v>439</c:v>
                  </c:pt>
                  <c:pt idx="112">
                    <c:v>54</c:v>
                  </c:pt>
                  <c:pt idx="113">
                    <c:v>66</c:v>
                  </c:pt>
                  <c:pt idx="114">
                    <c:v>45</c:v>
                  </c:pt>
                  <c:pt idx="115">
                    <c:v>433</c:v>
                  </c:pt>
                  <c:pt idx="116">
                    <c:v>454</c:v>
                  </c:pt>
                  <c:pt idx="117">
                    <c:v>68</c:v>
                  </c:pt>
                  <c:pt idx="118">
                    <c:v>34</c:v>
                  </c:pt>
                  <c:pt idx="119">
                    <c:v>110</c:v>
                  </c:pt>
                  <c:pt idx="120">
                    <c:v>458</c:v>
                  </c:pt>
                  <c:pt idx="121">
                    <c:v>513</c:v>
                  </c:pt>
                  <c:pt idx="122">
                    <c:v>464</c:v>
                  </c:pt>
                  <c:pt idx="123">
                    <c:v>511</c:v>
                  </c:pt>
                  <c:pt idx="124">
                    <c:v>31</c:v>
                  </c:pt>
                  <c:pt idx="125">
                    <c:v>469</c:v>
                  </c:pt>
                  <c:pt idx="126">
                    <c:v>487</c:v>
                  </c:pt>
                  <c:pt idx="127">
                    <c:v>72</c:v>
                  </c:pt>
                  <c:pt idx="128">
                    <c:v>39</c:v>
                  </c:pt>
                  <c:pt idx="129">
                    <c:v>412</c:v>
                  </c:pt>
                  <c:pt idx="130">
                    <c:v>109</c:v>
                  </c:pt>
                  <c:pt idx="131">
                    <c:v>35</c:v>
                  </c:pt>
                  <c:pt idx="132">
                    <c:v>70</c:v>
                  </c:pt>
                  <c:pt idx="133">
                    <c:v>80</c:v>
                  </c:pt>
                  <c:pt idx="134">
                    <c:v>50</c:v>
                  </c:pt>
                  <c:pt idx="135">
                    <c:v>75</c:v>
                  </c:pt>
                  <c:pt idx="136">
                    <c:v>71</c:v>
                  </c:pt>
                  <c:pt idx="137">
                    <c:v>107</c:v>
                  </c:pt>
                  <c:pt idx="138">
                    <c:v>452</c:v>
                  </c:pt>
                  <c:pt idx="139">
                    <c:v>451</c:v>
                  </c:pt>
                  <c:pt idx="140">
                    <c:v>37</c:v>
                  </c:pt>
                  <c:pt idx="141">
                    <c:v>453</c:v>
                  </c:pt>
                  <c:pt idx="142">
                    <c:v>456</c:v>
                  </c:pt>
                  <c:pt idx="143">
                    <c:v>29</c:v>
                  </c:pt>
                  <c:pt idx="144">
                    <c:v>83</c:v>
                  </c:pt>
                  <c:pt idx="145">
                    <c:v>79</c:v>
                  </c:pt>
                  <c:pt idx="146">
                    <c:v>44</c:v>
                  </c:pt>
                  <c:pt idx="147">
                    <c:v>41</c:v>
                  </c:pt>
                  <c:pt idx="148">
                    <c:v>424</c:v>
                  </c:pt>
                  <c:pt idx="149">
                    <c:v>421</c:v>
                  </c:pt>
                  <c:pt idx="150">
                    <c:v>125</c:v>
                  </c:pt>
                  <c:pt idx="151">
                    <c:v>115</c:v>
                  </c:pt>
                  <c:pt idx="152">
                    <c:v>507</c:v>
                  </c:pt>
                  <c:pt idx="153">
                    <c:v>462</c:v>
                  </c:pt>
                  <c:pt idx="154">
                    <c:v>49</c:v>
                  </c:pt>
                  <c:pt idx="155">
                    <c:v>221</c:v>
                  </c:pt>
                  <c:pt idx="156">
                    <c:v>420</c:v>
                  </c:pt>
                  <c:pt idx="157">
                    <c:v>21</c:v>
                  </c:pt>
                  <c:pt idx="158">
                    <c:v>396</c:v>
                  </c:pt>
                  <c:pt idx="159">
                    <c:v>123</c:v>
                  </c:pt>
                </c:lvl>
              </c:multiLvlStrCache>
            </c:multiLvlStrRef>
          </c:cat>
          <c:val>
            <c:numRef>
              <c:f>Sheet1!$H$4:$H$187</c:f>
              <c:numCache>
                <c:formatCode>General</c:formatCode>
                <c:ptCount val="160"/>
                <c:pt idx="0">
                  <c:v>3</c:v>
                </c:pt>
                <c:pt idx="1">
                  <c:v>1</c:v>
                </c:pt>
                <c:pt idx="2">
                  <c:v>1052</c:v>
                </c:pt>
                <c:pt idx="3">
                  <c:v>786</c:v>
                </c:pt>
                <c:pt idx="4">
                  <c:v>982</c:v>
                </c:pt>
                <c:pt idx="5">
                  <c:v>4</c:v>
                </c:pt>
                <c:pt idx="6">
                  <c:v>2</c:v>
                </c:pt>
                <c:pt idx="7">
                  <c:v>40</c:v>
                </c:pt>
                <c:pt idx="8">
                  <c:v>123</c:v>
                </c:pt>
                <c:pt idx="9">
                  <c:v>288</c:v>
                </c:pt>
                <c:pt idx="10">
                  <c:v>5</c:v>
                </c:pt>
                <c:pt idx="11">
                  <c:v>21</c:v>
                </c:pt>
                <c:pt idx="12">
                  <c:v>4314</c:v>
                </c:pt>
                <c:pt idx="13">
                  <c:v>625</c:v>
                </c:pt>
                <c:pt idx="14">
                  <c:v>488</c:v>
                </c:pt>
                <c:pt idx="15">
                  <c:v>789</c:v>
                </c:pt>
                <c:pt idx="16">
                  <c:v>740</c:v>
                </c:pt>
                <c:pt idx="17">
                  <c:v>3</c:v>
                </c:pt>
                <c:pt idx="18">
                  <c:v>3</c:v>
                </c:pt>
                <c:pt idx="19">
                  <c:v>767</c:v>
                </c:pt>
                <c:pt idx="20">
                  <c:v>125</c:v>
                </c:pt>
                <c:pt idx="21">
                  <c:v>53</c:v>
                </c:pt>
                <c:pt idx="22">
                  <c:v>1061</c:v>
                </c:pt>
                <c:pt idx="23">
                  <c:v>7</c:v>
                </c:pt>
                <c:pt idx="24">
                  <c:v>449</c:v>
                </c:pt>
                <c:pt idx="25">
                  <c:v>558</c:v>
                </c:pt>
                <c:pt idx="26">
                  <c:v>66</c:v>
                </c:pt>
                <c:pt idx="27">
                  <c:v>105</c:v>
                </c:pt>
                <c:pt idx="28">
                  <c:v>1300</c:v>
                </c:pt>
                <c:pt idx="29">
                  <c:v>28</c:v>
                </c:pt>
                <c:pt idx="30">
                  <c:v>12</c:v>
                </c:pt>
                <c:pt idx="31">
                  <c:v>12</c:v>
                </c:pt>
                <c:pt idx="32">
                  <c:v>4</c:v>
                </c:pt>
                <c:pt idx="33">
                  <c:v>33</c:v>
                </c:pt>
                <c:pt idx="34">
                  <c:v>39</c:v>
                </c:pt>
                <c:pt idx="35">
                  <c:v>204</c:v>
                </c:pt>
                <c:pt idx="36">
                  <c:v>11153</c:v>
                </c:pt>
                <c:pt idx="37">
                  <c:v>195</c:v>
                </c:pt>
                <c:pt idx="38">
                  <c:v>7944</c:v>
                </c:pt>
                <c:pt idx="39">
                  <c:v>278</c:v>
                </c:pt>
                <c:pt idx="40">
                  <c:v>413</c:v>
                </c:pt>
                <c:pt idx="41">
                  <c:v>1289</c:v>
                </c:pt>
                <c:pt idx="42">
                  <c:v>1030</c:v>
                </c:pt>
                <c:pt idx="43">
                  <c:v>44</c:v>
                </c:pt>
                <c:pt idx="44">
                  <c:v>225</c:v>
                </c:pt>
                <c:pt idx="45">
                  <c:v>206</c:v>
                </c:pt>
                <c:pt idx="46">
                  <c:v>445</c:v>
                </c:pt>
                <c:pt idx="47">
                  <c:v>3503</c:v>
                </c:pt>
                <c:pt idx="48">
                  <c:v>567</c:v>
                </c:pt>
                <c:pt idx="49">
                  <c:v>5799</c:v>
                </c:pt>
                <c:pt idx="50">
                  <c:v>82</c:v>
                </c:pt>
                <c:pt idx="51">
                  <c:v>22</c:v>
                </c:pt>
                <c:pt idx="52">
                  <c:v>73</c:v>
                </c:pt>
                <c:pt idx="53">
                  <c:v>23</c:v>
                </c:pt>
                <c:pt idx="54">
                  <c:v>259</c:v>
                </c:pt>
                <c:pt idx="55">
                  <c:v>75</c:v>
                </c:pt>
                <c:pt idx="56">
                  <c:v>461</c:v>
                </c:pt>
                <c:pt idx="57">
                  <c:v>3113</c:v>
                </c:pt>
                <c:pt idx="58">
                  <c:v>93</c:v>
                </c:pt>
                <c:pt idx="59">
                  <c:v>265</c:v>
                </c:pt>
                <c:pt idx="60">
                  <c:v>71</c:v>
                </c:pt>
                <c:pt idx="61">
                  <c:v>761</c:v>
                </c:pt>
                <c:pt idx="62">
                  <c:v>16020</c:v>
                </c:pt>
                <c:pt idx="63">
                  <c:v>18323</c:v>
                </c:pt>
                <c:pt idx="64">
                  <c:v>405</c:v>
                </c:pt>
                <c:pt idx="65">
                  <c:v>368</c:v>
                </c:pt>
                <c:pt idx="66">
                  <c:v>4801</c:v>
                </c:pt>
                <c:pt idx="67">
                  <c:v>545</c:v>
                </c:pt>
                <c:pt idx="68">
                  <c:v>638</c:v>
                </c:pt>
                <c:pt idx="69">
                  <c:v>362</c:v>
                </c:pt>
                <c:pt idx="70">
                  <c:v>4411</c:v>
                </c:pt>
                <c:pt idx="71">
                  <c:v>1255</c:v>
                </c:pt>
                <c:pt idx="72">
                  <c:v>182</c:v>
                </c:pt>
                <c:pt idx="73">
                  <c:v>2193</c:v>
                </c:pt>
                <c:pt idx="74">
                  <c:v>8</c:v>
                </c:pt>
                <c:pt idx="75">
                  <c:v>1601</c:v>
                </c:pt>
                <c:pt idx="76">
                  <c:v>290</c:v>
                </c:pt>
                <c:pt idx="77">
                  <c:v>9990</c:v>
                </c:pt>
                <c:pt idx="78">
                  <c:v>26</c:v>
                </c:pt>
                <c:pt idx="79">
                  <c:v>458</c:v>
                </c:pt>
                <c:pt idx="80">
                  <c:v>653</c:v>
                </c:pt>
                <c:pt idx="81">
                  <c:v>86</c:v>
                </c:pt>
                <c:pt idx="82">
                  <c:v>259</c:v>
                </c:pt>
                <c:pt idx="83">
                  <c:v>5728</c:v>
                </c:pt>
                <c:pt idx="84">
                  <c:v>50</c:v>
                </c:pt>
                <c:pt idx="85">
                  <c:v>10</c:v>
                </c:pt>
                <c:pt idx="86">
                  <c:v>10</c:v>
                </c:pt>
                <c:pt idx="87">
                  <c:v>4421</c:v>
                </c:pt>
                <c:pt idx="88">
                  <c:v>31</c:v>
                </c:pt>
                <c:pt idx="89">
                  <c:v>1545</c:v>
                </c:pt>
                <c:pt idx="90">
                  <c:v>14700</c:v>
                </c:pt>
                <c:pt idx="91">
                  <c:v>2998</c:v>
                </c:pt>
                <c:pt idx="92">
                  <c:v>829</c:v>
                </c:pt>
                <c:pt idx="93">
                  <c:v>107</c:v>
                </c:pt>
                <c:pt idx="94">
                  <c:v>3764</c:v>
                </c:pt>
                <c:pt idx="95">
                  <c:v>539</c:v>
                </c:pt>
                <c:pt idx="96">
                  <c:v>25</c:v>
                </c:pt>
                <c:pt idx="97">
                  <c:v>3178</c:v>
                </c:pt>
                <c:pt idx="98">
                  <c:v>13</c:v>
                </c:pt>
                <c:pt idx="99">
                  <c:v>248</c:v>
                </c:pt>
                <c:pt idx="100">
                  <c:v>394</c:v>
                </c:pt>
                <c:pt idx="101">
                  <c:v>244</c:v>
                </c:pt>
                <c:pt idx="102">
                  <c:v>2759</c:v>
                </c:pt>
                <c:pt idx="103">
                  <c:v>169</c:v>
                </c:pt>
                <c:pt idx="104">
                  <c:v>1388</c:v>
                </c:pt>
                <c:pt idx="105">
                  <c:v>127</c:v>
                </c:pt>
                <c:pt idx="106">
                  <c:v>66</c:v>
                </c:pt>
                <c:pt idx="107">
                  <c:v>33</c:v>
                </c:pt>
                <c:pt idx="108">
                  <c:v>358</c:v>
                </c:pt>
                <c:pt idx="109">
                  <c:v>1355</c:v>
                </c:pt>
                <c:pt idx="110">
                  <c:v>256</c:v>
                </c:pt>
                <c:pt idx="111">
                  <c:v>23779</c:v>
                </c:pt>
                <c:pt idx="112">
                  <c:v>58</c:v>
                </c:pt>
                <c:pt idx="113">
                  <c:v>12096</c:v>
                </c:pt>
                <c:pt idx="114">
                  <c:v>580</c:v>
                </c:pt>
                <c:pt idx="115">
                  <c:v>6061</c:v>
                </c:pt>
                <c:pt idx="116">
                  <c:v>1070</c:v>
                </c:pt>
                <c:pt idx="117">
                  <c:v>10280</c:v>
                </c:pt>
                <c:pt idx="118">
                  <c:v>186</c:v>
                </c:pt>
                <c:pt idx="119">
                  <c:v>145</c:v>
                </c:pt>
                <c:pt idx="120">
                  <c:v>49</c:v>
                </c:pt>
                <c:pt idx="121">
                  <c:v>13906</c:v>
                </c:pt>
                <c:pt idx="122">
                  <c:v>1622</c:v>
                </c:pt>
                <c:pt idx="123">
                  <c:v>12100</c:v>
                </c:pt>
                <c:pt idx="124">
                  <c:v>733</c:v>
                </c:pt>
                <c:pt idx="125">
                  <c:v>504</c:v>
                </c:pt>
                <c:pt idx="126">
                  <c:v>2240</c:v>
                </c:pt>
                <c:pt idx="127">
                  <c:v>212</c:v>
                </c:pt>
                <c:pt idx="128">
                  <c:v>1204</c:v>
                </c:pt>
                <c:pt idx="129">
                  <c:v>32</c:v>
                </c:pt>
                <c:pt idx="130">
                  <c:v>1254</c:v>
                </c:pt>
                <c:pt idx="131">
                  <c:v>3079</c:v>
                </c:pt>
                <c:pt idx="132">
                  <c:v>899</c:v>
                </c:pt>
                <c:pt idx="133">
                  <c:v>1819</c:v>
                </c:pt>
                <c:pt idx="134">
                  <c:v>14653</c:v>
                </c:pt>
                <c:pt idx="135">
                  <c:v>936</c:v>
                </c:pt>
                <c:pt idx="136">
                  <c:v>463</c:v>
                </c:pt>
                <c:pt idx="137">
                  <c:v>2706</c:v>
                </c:pt>
                <c:pt idx="138">
                  <c:v>7802</c:v>
                </c:pt>
                <c:pt idx="139">
                  <c:v>4667</c:v>
                </c:pt>
                <c:pt idx="140">
                  <c:v>1494</c:v>
                </c:pt>
                <c:pt idx="141">
                  <c:v>4922</c:v>
                </c:pt>
                <c:pt idx="142">
                  <c:v>1028</c:v>
                </c:pt>
                <c:pt idx="143">
                  <c:v>2274</c:v>
                </c:pt>
                <c:pt idx="144">
                  <c:v>6321</c:v>
                </c:pt>
                <c:pt idx="145">
                  <c:v>7276</c:v>
                </c:pt>
                <c:pt idx="146">
                  <c:v>8214</c:v>
                </c:pt>
                <c:pt idx="147">
                  <c:v>3411</c:v>
                </c:pt>
                <c:pt idx="148">
                  <c:v>8</c:v>
                </c:pt>
                <c:pt idx="149">
                  <c:v>7</c:v>
                </c:pt>
                <c:pt idx="150">
                  <c:v>6</c:v>
                </c:pt>
                <c:pt idx="151">
                  <c:v>4</c:v>
                </c:pt>
                <c:pt idx="152">
                  <c:v>3</c:v>
                </c:pt>
                <c:pt idx="153">
                  <c:v>3</c:v>
                </c:pt>
                <c:pt idx="154">
                  <c:v>2</c:v>
                </c:pt>
                <c:pt idx="155">
                  <c:v>2</c:v>
                </c:pt>
                <c:pt idx="156">
                  <c:v>2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FD-4ADD-B201-FA41829EE905}"/>
            </c:ext>
          </c:extLst>
        </c:ser>
        <c:ser>
          <c:idx val="1"/>
          <c:order val="1"/>
          <c:tx>
            <c:strRef>
              <c:f>Sheet1!$I$3</c:f>
              <c:strCache>
                <c:ptCount val="1"/>
                <c:pt idx="0">
                  <c:v>YL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Sheet1!$F$4:$G$187</c:f>
              <c:multiLvlStrCache>
                <c:ptCount val="160"/>
                <c:lvl>
                  <c:pt idx="0">
                    <c:v>Razors</c:v>
                  </c:pt>
                  <c:pt idx="1">
                    <c:v>Other Frozen Foods</c:v>
                  </c:pt>
                  <c:pt idx="2">
                    <c:v>Deep Fry Coating \ Breadings</c:v>
                  </c:pt>
                  <c:pt idx="3">
                    <c:v>Drinking Yoghurt</c:v>
                  </c:pt>
                  <c:pt idx="4">
                    <c:v>Cheese Block</c:v>
                  </c:pt>
                  <c:pt idx="5">
                    <c:v>Bathroom Cleaner</c:v>
                  </c:pt>
                  <c:pt idx="6">
                    <c:v>Eyes Shadow</c:v>
                  </c:pt>
                  <c:pt idx="7">
                    <c:v>Butter</c:v>
                  </c:pt>
                  <c:pt idx="8">
                    <c:v>Creamy Liquid Bathing Products \ Liquid Soap \ Shower Gel</c:v>
                  </c:pt>
                  <c:pt idx="9">
                    <c:v>Face Cream</c:v>
                  </c:pt>
                  <c:pt idx="10">
                    <c:v>Mascara</c:v>
                  </c:pt>
                  <c:pt idx="11">
                    <c:v>Liquid Hand Soap</c:v>
                  </c:pt>
                  <c:pt idx="12">
                    <c:v>Fabric Softener \ Conditioner</c:v>
                  </c:pt>
                  <c:pt idx="13">
                    <c:v>Lotion/Oil/Sun Protection</c:v>
                  </c:pt>
                  <c:pt idx="14">
                    <c:v>Talcum/Baby Powder</c:v>
                  </c:pt>
                  <c:pt idx="15">
                    <c:v>Milk Powder For Kids</c:v>
                  </c:pt>
                  <c:pt idx="16">
                    <c:v>Evaporated Milk</c:v>
                  </c:pt>
                  <c:pt idx="17">
                    <c:v>Glass Cleaner</c:v>
                  </c:pt>
                  <c:pt idx="18">
                    <c:v>Blush-On</c:v>
                  </c:pt>
                  <c:pt idx="19">
                    <c:v>Lpg</c:v>
                  </c:pt>
                  <c:pt idx="20">
                    <c:v>Facial Cleanser \ Facial Wash</c:v>
                  </c:pt>
                  <c:pt idx="21">
                    <c:v>Hair Colorants</c:v>
                  </c:pt>
                  <c:pt idx="22">
                    <c:v>Milk Uht</c:v>
                  </c:pt>
                  <c:pt idx="23">
                    <c:v>Foundation Cosmetic</c:v>
                  </c:pt>
                  <c:pt idx="24">
                    <c:v>Pantyliner</c:v>
                  </c:pt>
                  <c:pt idx="25">
                    <c:v>Condensed Milk</c:v>
                  </c:pt>
                  <c:pt idx="26">
                    <c:v>Facial Tissue</c:v>
                  </c:pt>
                  <c:pt idx="27">
                    <c:v>Mouth Rinse</c:v>
                  </c:pt>
                  <c:pt idx="28">
                    <c:v>Deodorants</c:v>
                  </c:pt>
                  <c:pt idx="29">
                    <c:v>Lipsticks</c:v>
                  </c:pt>
                  <c:pt idx="30">
                    <c:v>Whisky</c:v>
                  </c:pt>
                  <c:pt idx="31">
                    <c:v>Insect Trap</c:v>
                  </c:pt>
                  <c:pt idx="32">
                    <c:v>Powder Sports / Energy Drink</c:v>
                  </c:pt>
                  <c:pt idx="33">
                    <c:v>Other Cheese Products</c:v>
                  </c:pt>
                  <c:pt idx="34">
                    <c:v>Disposable Razors</c:v>
                  </c:pt>
                  <c:pt idx="35">
                    <c:v>Hand/ Kitchen Towels</c:v>
                  </c:pt>
                  <c:pt idx="36">
                    <c:v>Powder Detergent</c:v>
                  </c:pt>
                  <c:pt idx="37">
                    <c:v>Vitamins &amp; Minerals For Adults</c:v>
                  </c:pt>
                  <c:pt idx="38">
                    <c:v>Bath Soap</c:v>
                  </c:pt>
                  <c:pt idx="39">
                    <c:v>Oatmeal</c:v>
                  </c:pt>
                  <c:pt idx="40">
                    <c:v>Toothbrush</c:v>
                  </c:pt>
                  <c:pt idx="41">
                    <c:v>Coffee Creamer</c:v>
                  </c:pt>
                  <c:pt idx="42">
                    <c:v>Margarine</c:v>
                  </c:pt>
                  <c:pt idx="43">
                    <c:v>Jam / Fruit Spread</c:v>
                  </c:pt>
                  <c:pt idx="44">
                    <c:v>Vitamins &amp; Minerals For Infants/Kids</c:v>
                  </c:pt>
                  <c:pt idx="45">
                    <c:v>Baby Food</c:v>
                  </c:pt>
                  <c:pt idx="46">
                    <c:v>Cheese Spread</c:v>
                  </c:pt>
                  <c:pt idx="47">
                    <c:v>Tonic Chocolate Powdered Drink</c:v>
                  </c:pt>
                  <c:pt idx="48">
                    <c:v>Canned Spam/Lunchon Meat</c:v>
                  </c:pt>
                  <c:pt idx="49">
                    <c:v>Toothpaste</c:v>
                  </c:pt>
                  <c:pt idx="50">
                    <c:v>Canned Sausage</c:v>
                  </c:pt>
                  <c:pt idx="51">
                    <c:v>Table Napkins</c:v>
                  </c:pt>
                  <c:pt idx="52">
                    <c:v>Hair Styling</c:v>
                  </c:pt>
                  <c:pt idx="53">
                    <c:v>Assorted / Mixed Biscuits</c:v>
                  </c:pt>
                  <c:pt idx="54">
                    <c:v>Liquid Detergent</c:v>
                  </c:pt>
                  <c:pt idx="55">
                    <c:v>Cup Yoghurt</c:v>
                  </c:pt>
                  <c:pt idx="56">
                    <c:v>Milk Powder For Infants</c:v>
                  </c:pt>
                  <c:pt idx="57">
                    <c:v>Diaper</c:v>
                  </c:pt>
                  <c:pt idx="58">
                    <c:v>Soy Milk</c:v>
                  </c:pt>
                  <c:pt idx="59">
                    <c:v>Cologne / Perfume</c:v>
                  </c:pt>
                  <c:pt idx="60">
                    <c:v>Multi-Purpose Cleaner Cleanser</c:v>
                  </c:pt>
                  <c:pt idx="61">
                    <c:v>Salad Dressing / Mayonnaise</c:v>
                  </c:pt>
                  <c:pt idx="62">
                    <c:v>Instant Noodles ( Wet &amp; Dry )</c:v>
                  </c:pt>
                  <c:pt idx="63">
                    <c:v>Instant Coffee</c:v>
                  </c:pt>
                  <c:pt idx="64">
                    <c:v>All Purpose Cream</c:v>
                  </c:pt>
                  <c:pt idx="65">
                    <c:v>Uncooked Pasta</c:v>
                  </c:pt>
                  <c:pt idx="66">
                    <c:v>Meal Flavorings</c:v>
                  </c:pt>
                  <c:pt idx="67">
                    <c:v>Toilet Tissue</c:v>
                  </c:pt>
                  <c:pt idx="68">
                    <c:v>Powdered Tea</c:v>
                  </c:pt>
                  <c:pt idx="69">
                    <c:v>Liquid / Rtd Sports / Energy Drink</c:v>
                  </c:pt>
                  <c:pt idx="70">
                    <c:v>Processed Meat</c:v>
                  </c:pt>
                  <c:pt idx="71">
                    <c:v>Oyster Sauce</c:v>
                  </c:pt>
                  <c:pt idx="72">
                    <c:v>Pasta Sauce</c:v>
                  </c:pt>
                  <c:pt idx="73">
                    <c:v>Semi-Processed Meat</c:v>
                  </c:pt>
                  <c:pt idx="74">
                    <c:v>Special Meats (Goat And Lamb)</c:v>
                  </c:pt>
                  <c:pt idx="75">
                    <c:v>Ice Cream</c:v>
                  </c:pt>
                  <c:pt idx="76">
                    <c:v>Insecticide</c:v>
                  </c:pt>
                  <c:pt idx="77">
                    <c:v>Milk Powder For Adults</c:v>
                  </c:pt>
                  <c:pt idx="78">
                    <c:v>Moisturizer</c:v>
                  </c:pt>
                  <c:pt idx="79">
                    <c:v>Peanut Butter</c:v>
                  </c:pt>
                  <c:pt idx="80">
                    <c:v>Pet Foods</c:v>
                  </c:pt>
                  <c:pt idx="81">
                    <c:v>Air Freshener</c:v>
                  </c:pt>
                  <c:pt idx="82">
                    <c:v>Canned/ Packaged Fruits</c:v>
                  </c:pt>
                  <c:pt idx="83">
                    <c:v>Canned/ Foil/ Packaged Fish</c:v>
                  </c:pt>
                  <c:pt idx="84">
                    <c:v>Tea Leaves</c:v>
                  </c:pt>
                  <c:pt idx="85">
                    <c:v>Dusting Powder (Loose/Pressed)</c:v>
                  </c:pt>
                  <c:pt idx="86">
                    <c:v>Wet Tissue</c:v>
                  </c:pt>
                  <c:pt idx="87">
                    <c:v>Laundry Bar</c:v>
                  </c:pt>
                  <c:pt idx="88">
                    <c:v>Liquid / Rtd Chocolate / Tonic Drink</c:v>
                  </c:pt>
                  <c:pt idx="89">
                    <c:v>Chocolates</c:v>
                  </c:pt>
                  <c:pt idx="90">
                    <c:v>Shampoo</c:v>
                  </c:pt>
                  <c:pt idx="91">
                    <c:v>Hair Conditioner</c:v>
                  </c:pt>
                  <c:pt idx="92">
                    <c:v>Cookies</c:v>
                  </c:pt>
                  <c:pt idx="93">
                    <c:v>Wines &amp; Spirits</c:v>
                  </c:pt>
                  <c:pt idx="94">
                    <c:v>Msg / Vetsin</c:v>
                  </c:pt>
                  <c:pt idx="95">
                    <c:v>Baby Wipes</c:v>
                  </c:pt>
                  <c:pt idx="96">
                    <c:v>Seeds</c:v>
                  </c:pt>
                  <c:pt idx="97">
                    <c:v>Dish Washing Detergents</c:v>
                  </c:pt>
                  <c:pt idx="98">
                    <c:v>Rice Soup \ Instant Porridge</c:v>
                  </c:pt>
                  <c:pt idx="99">
                    <c:v>Canned/ Packaged Vegetables</c:v>
                  </c:pt>
                  <c:pt idx="100">
                    <c:v>Ready-To-Eat Cereal</c:v>
                  </c:pt>
                  <c:pt idx="101">
                    <c:v>Other Canned/ Foil/ Packaged Meat</c:v>
                  </c:pt>
                  <c:pt idx="102">
                    <c:v>Wafer/Wafer Stick</c:v>
                  </c:pt>
                  <c:pt idx="103">
                    <c:v>Marie Biscuits</c:v>
                  </c:pt>
                  <c:pt idx="104">
                    <c:v>Canned Meat Loaf / Beef Loaf</c:v>
                  </c:pt>
                  <c:pt idx="105">
                    <c:v>Sweet Chili / Chili Sauce</c:v>
                  </c:pt>
                  <c:pt idx="106">
                    <c:v>Meal Mixes</c:v>
                  </c:pt>
                  <c:pt idx="107">
                    <c:v>Gravy</c:v>
                  </c:pt>
                  <c:pt idx="108">
                    <c:v>Lechon Sauce</c:v>
                  </c:pt>
                  <c:pt idx="109">
                    <c:v>Beef</c:v>
                  </c:pt>
                  <c:pt idx="110">
                    <c:v>Other Liquid Sauces</c:v>
                  </c:pt>
                  <c:pt idx="111">
                    <c:v>Breads</c:v>
                  </c:pt>
                  <c:pt idx="112">
                    <c:v>Instant Pasta</c:v>
                  </c:pt>
                  <c:pt idx="113">
                    <c:v>Drinking Water/Mineral Water</c:v>
                  </c:pt>
                  <c:pt idx="114">
                    <c:v>Tomato Sauce</c:v>
                  </c:pt>
                  <c:pt idx="115">
                    <c:v>Sandwich / Cream Filled</c:v>
                  </c:pt>
                  <c:pt idx="116">
                    <c:v>Nuts</c:v>
                  </c:pt>
                  <c:pt idx="117">
                    <c:v>Softdrinks</c:v>
                  </c:pt>
                  <c:pt idx="118">
                    <c:v>Quick Cooking Soup</c:v>
                  </c:pt>
                  <c:pt idx="119">
                    <c:v>Floor Cleaner \ Floor Wax (Cream/Paste)</c:v>
                  </c:pt>
                  <c:pt idx="120">
                    <c:v>Traditional Snacks</c:v>
                  </c:pt>
                  <c:pt idx="121">
                    <c:v>Chicken</c:v>
                  </c:pt>
                  <c:pt idx="122">
                    <c:v>Liquid / Rtd Juice</c:v>
                  </c:pt>
                  <c:pt idx="123">
                    <c:v>Pork</c:v>
                  </c:pt>
                  <c:pt idx="124">
                    <c:v>Instant Cereal Beverage</c:v>
                  </c:pt>
                  <c:pt idx="125">
                    <c:v>Liquid / Rtd Tea</c:v>
                  </c:pt>
                  <c:pt idx="126">
                    <c:v>Canned Corned Beef</c:v>
                  </c:pt>
                  <c:pt idx="127">
                    <c:v>Rhum</c:v>
                  </c:pt>
                  <c:pt idx="128">
                    <c:v>Other Seasoning</c:v>
                  </c:pt>
                  <c:pt idx="129">
                    <c:v>Razor Blades</c:v>
                  </c:pt>
                  <c:pt idx="130">
                    <c:v>Scouring Pads</c:v>
                  </c:pt>
                  <c:pt idx="131">
                    <c:v>Bouillon</c:v>
                  </c:pt>
                  <c:pt idx="132">
                    <c:v>Beer</c:v>
                  </c:pt>
                  <c:pt idx="133">
                    <c:v>Ketchup</c:v>
                  </c:pt>
                  <c:pt idx="134">
                    <c:v>Cooking Oil</c:v>
                  </c:pt>
                  <c:pt idx="135">
                    <c:v>Fish Sauce</c:v>
                  </c:pt>
                  <c:pt idx="136">
                    <c:v>Gin</c:v>
                  </c:pt>
                  <c:pt idx="137">
                    <c:v>Bleaches</c:v>
                  </c:pt>
                  <c:pt idx="138">
                    <c:v>Corn Snacks</c:v>
                  </c:pt>
                  <c:pt idx="139">
                    <c:v>Potato Snacks</c:v>
                  </c:pt>
                  <c:pt idx="140">
                    <c:v>Sinigang Mix</c:v>
                  </c:pt>
                  <c:pt idx="141">
                    <c:v>Wheats / Flour Snack</c:v>
                  </c:pt>
                  <c:pt idx="142">
                    <c:v>Vegetable Snacks</c:v>
                  </c:pt>
                  <c:pt idx="143">
                    <c:v>Cultured Milk</c:v>
                  </c:pt>
                  <c:pt idx="144">
                    <c:v>Vinegar</c:v>
                  </c:pt>
                  <c:pt idx="145">
                    <c:v>Soy Sauce</c:v>
                  </c:pt>
                  <c:pt idx="146">
                    <c:v>Sugar</c:v>
                  </c:pt>
                  <c:pt idx="147">
                    <c:v>Salt</c:v>
                  </c:pt>
                  <c:pt idx="148">
                    <c:v>Lip Gloss/Lip Care</c:v>
                  </c:pt>
                  <c:pt idx="149">
                    <c:v>Eye-Brow Liner</c:v>
                  </c:pt>
                  <c:pt idx="150">
                    <c:v>Drain Declogger</c:v>
                  </c:pt>
                  <c:pt idx="151">
                    <c:v>Furniture Cleaner</c:v>
                  </c:pt>
                  <c:pt idx="152">
                    <c:v>Ready To Heat Meals</c:v>
                  </c:pt>
                  <c:pt idx="153">
                    <c:v>Bottled Fish</c:v>
                  </c:pt>
                  <c:pt idx="154">
                    <c:v>Artificial Sweetener</c:v>
                  </c:pt>
                  <c:pt idx="155">
                    <c:v>Feminine Wipes</c:v>
                  </c:pt>
                  <c:pt idx="156">
                    <c:v>Eyeliner</c:v>
                  </c:pt>
                  <c:pt idx="157">
                    <c:v>Milk Pasteurized</c:v>
                  </c:pt>
                  <c:pt idx="158">
                    <c:v>Primer</c:v>
                  </c:pt>
                  <c:pt idx="159">
                    <c:v>Kitchen Cleaner</c:v>
                  </c:pt>
                </c:lvl>
                <c:lvl>
                  <c:pt idx="0">
                    <c:v>410</c:v>
                  </c:pt>
                  <c:pt idx="1">
                    <c:v>502</c:v>
                  </c:pt>
                  <c:pt idx="2">
                    <c:v>38</c:v>
                  </c:pt>
                  <c:pt idx="3">
                    <c:v>27</c:v>
                  </c:pt>
                  <c:pt idx="4">
                    <c:v>495</c:v>
                  </c:pt>
                  <c:pt idx="5">
                    <c:v>124</c:v>
                  </c:pt>
                  <c:pt idx="6">
                    <c:v>422</c:v>
                  </c:pt>
                  <c:pt idx="7">
                    <c:v>8</c:v>
                  </c:pt>
                  <c:pt idx="8">
                    <c:v>205</c:v>
                  </c:pt>
                  <c:pt idx="9">
                    <c:v>404</c:v>
                  </c:pt>
                  <c:pt idx="10">
                    <c:v>419</c:v>
                  </c:pt>
                  <c:pt idx="11">
                    <c:v>208</c:v>
                  </c:pt>
                  <c:pt idx="12">
                    <c:v>105</c:v>
                  </c:pt>
                  <c:pt idx="13">
                    <c:v>428</c:v>
                  </c:pt>
                  <c:pt idx="14">
                    <c:v>429</c:v>
                  </c:pt>
                  <c:pt idx="15">
                    <c:v>19</c:v>
                  </c:pt>
                  <c:pt idx="16">
                    <c:v>25</c:v>
                  </c:pt>
                  <c:pt idx="17">
                    <c:v>113</c:v>
                  </c:pt>
                  <c:pt idx="18">
                    <c:v>418</c:v>
                  </c:pt>
                  <c:pt idx="19">
                    <c:v>503</c:v>
                  </c:pt>
                  <c:pt idx="20">
                    <c:v>401</c:v>
                  </c:pt>
                  <c:pt idx="21">
                    <c:v>474</c:v>
                  </c:pt>
                  <c:pt idx="22">
                    <c:v>22</c:v>
                  </c:pt>
                  <c:pt idx="23">
                    <c:v>415</c:v>
                  </c:pt>
                  <c:pt idx="24">
                    <c:v>466</c:v>
                  </c:pt>
                  <c:pt idx="25">
                    <c:v>26</c:v>
                  </c:pt>
                  <c:pt idx="26">
                    <c:v>117</c:v>
                  </c:pt>
                  <c:pt idx="27">
                    <c:v>215</c:v>
                  </c:pt>
                  <c:pt idx="28">
                    <c:v>471</c:v>
                  </c:pt>
                  <c:pt idx="29">
                    <c:v>423</c:v>
                  </c:pt>
                  <c:pt idx="30">
                    <c:v>73</c:v>
                  </c:pt>
                  <c:pt idx="31">
                    <c:v>122</c:v>
                  </c:pt>
                  <c:pt idx="32">
                    <c:v>58</c:v>
                  </c:pt>
                  <c:pt idx="33">
                    <c:v>14</c:v>
                  </c:pt>
                  <c:pt idx="34">
                    <c:v>411</c:v>
                  </c:pt>
                  <c:pt idx="35">
                    <c:v>118</c:v>
                  </c:pt>
                  <c:pt idx="36">
                    <c:v>101</c:v>
                  </c:pt>
                  <c:pt idx="37">
                    <c:v>700</c:v>
                  </c:pt>
                  <c:pt idx="38">
                    <c:v>206</c:v>
                  </c:pt>
                  <c:pt idx="39">
                    <c:v>30</c:v>
                  </c:pt>
                  <c:pt idx="40">
                    <c:v>214</c:v>
                  </c:pt>
                  <c:pt idx="41">
                    <c:v>65</c:v>
                  </c:pt>
                  <c:pt idx="42">
                    <c:v>9</c:v>
                  </c:pt>
                  <c:pt idx="43">
                    <c:v>7</c:v>
                  </c:pt>
                  <c:pt idx="44">
                    <c:v>701</c:v>
                  </c:pt>
                  <c:pt idx="45">
                    <c:v>40</c:v>
                  </c:pt>
                  <c:pt idx="46">
                    <c:v>13</c:v>
                  </c:pt>
                  <c:pt idx="47">
                    <c:v>86</c:v>
                  </c:pt>
                  <c:pt idx="48">
                    <c:v>489</c:v>
                  </c:pt>
                  <c:pt idx="49">
                    <c:v>430</c:v>
                  </c:pt>
                  <c:pt idx="50">
                    <c:v>492</c:v>
                  </c:pt>
                  <c:pt idx="51">
                    <c:v>119</c:v>
                  </c:pt>
                  <c:pt idx="52">
                    <c:v>204</c:v>
                  </c:pt>
                  <c:pt idx="53">
                    <c:v>437</c:v>
                  </c:pt>
                  <c:pt idx="54">
                    <c:v>103</c:v>
                  </c:pt>
                  <c:pt idx="55">
                    <c:v>28</c:v>
                  </c:pt>
                  <c:pt idx="56">
                    <c:v>20</c:v>
                  </c:pt>
                  <c:pt idx="57">
                    <c:v>216</c:v>
                  </c:pt>
                  <c:pt idx="58">
                    <c:v>24</c:v>
                  </c:pt>
                  <c:pt idx="59">
                    <c:v>472</c:v>
                  </c:pt>
                  <c:pt idx="60">
                    <c:v>112</c:v>
                  </c:pt>
                  <c:pt idx="61">
                    <c:v>15</c:v>
                  </c:pt>
                  <c:pt idx="62">
                    <c:v>51</c:v>
                  </c:pt>
                  <c:pt idx="63">
                    <c:v>62</c:v>
                  </c:pt>
                  <c:pt idx="64">
                    <c:v>16</c:v>
                  </c:pt>
                  <c:pt idx="65">
                    <c:v>53</c:v>
                  </c:pt>
                  <c:pt idx="66">
                    <c:v>48</c:v>
                  </c:pt>
                  <c:pt idx="67">
                    <c:v>116</c:v>
                  </c:pt>
                  <c:pt idx="68">
                    <c:v>467</c:v>
                  </c:pt>
                  <c:pt idx="69">
                    <c:v>59</c:v>
                  </c:pt>
                  <c:pt idx="70">
                    <c:v>500</c:v>
                  </c:pt>
                  <c:pt idx="71">
                    <c:v>76</c:v>
                  </c:pt>
                  <c:pt idx="72">
                    <c:v>46</c:v>
                  </c:pt>
                  <c:pt idx="73">
                    <c:v>501</c:v>
                  </c:pt>
                  <c:pt idx="74">
                    <c:v>517</c:v>
                  </c:pt>
                  <c:pt idx="75">
                    <c:v>3</c:v>
                  </c:pt>
                  <c:pt idx="76">
                    <c:v>121</c:v>
                  </c:pt>
                  <c:pt idx="77">
                    <c:v>18</c:v>
                  </c:pt>
                  <c:pt idx="78">
                    <c:v>441</c:v>
                  </c:pt>
                  <c:pt idx="79">
                    <c:v>10</c:v>
                  </c:pt>
                  <c:pt idx="80">
                    <c:v>496</c:v>
                  </c:pt>
                  <c:pt idx="81">
                    <c:v>120</c:v>
                  </c:pt>
                  <c:pt idx="82">
                    <c:v>56</c:v>
                  </c:pt>
                  <c:pt idx="83">
                    <c:v>461</c:v>
                  </c:pt>
                  <c:pt idx="84">
                    <c:v>468</c:v>
                  </c:pt>
                  <c:pt idx="85">
                    <c:v>416</c:v>
                  </c:pt>
                  <c:pt idx="86">
                    <c:v>222</c:v>
                  </c:pt>
                  <c:pt idx="87">
                    <c:v>104</c:v>
                  </c:pt>
                  <c:pt idx="88">
                    <c:v>87</c:v>
                  </c:pt>
                  <c:pt idx="89">
                    <c:v>459</c:v>
                  </c:pt>
                  <c:pt idx="90">
                    <c:v>201</c:v>
                  </c:pt>
                  <c:pt idx="91">
                    <c:v>202</c:v>
                  </c:pt>
                  <c:pt idx="92">
                    <c:v>435</c:v>
                  </c:pt>
                  <c:pt idx="93">
                    <c:v>84</c:v>
                  </c:pt>
                  <c:pt idx="94">
                    <c:v>42</c:v>
                  </c:pt>
                  <c:pt idx="95">
                    <c:v>494</c:v>
                  </c:pt>
                  <c:pt idx="96">
                    <c:v>455</c:v>
                  </c:pt>
                  <c:pt idx="97">
                    <c:v>473</c:v>
                  </c:pt>
                  <c:pt idx="98">
                    <c:v>52</c:v>
                  </c:pt>
                  <c:pt idx="99">
                    <c:v>69</c:v>
                  </c:pt>
                  <c:pt idx="100">
                    <c:v>32</c:v>
                  </c:pt>
                  <c:pt idx="101">
                    <c:v>493</c:v>
                  </c:pt>
                  <c:pt idx="102">
                    <c:v>436</c:v>
                  </c:pt>
                  <c:pt idx="103">
                    <c:v>438</c:v>
                  </c:pt>
                  <c:pt idx="104">
                    <c:v>491</c:v>
                  </c:pt>
                  <c:pt idx="105">
                    <c:v>77</c:v>
                  </c:pt>
                  <c:pt idx="106">
                    <c:v>36</c:v>
                  </c:pt>
                  <c:pt idx="107">
                    <c:v>85</c:v>
                  </c:pt>
                  <c:pt idx="108">
                    <c:v>82</c:v>
                  </c:pt>
                  <c:pt idx="109">
                    <c:v>512</c:v>
                  </c:pt>
                  <c:pt idx="110">
                    <c:v>47</c:v>
                  </c:pt>
                  <c:pt idx="111">
                    <c:v>439</c:v>
                  </c:pt>
                  <c:pt idx="112">
                    <c:v>54</c:v>
                  </c:pt>
                  <c:pt idx="113">
                    <c:v>66</c:v>
                  </c:pt>
                  <c:pt idx="114">
                    <c:v>45</c:v>
                  </c:pt>
                  <c:pt idx="115">
                    <c:v>433</c:v>
                  </c:pt>
                  <c:pt idx="116">
                    <c:v>454</c:v>
                  </c:pt>
                  <c:pt idx="117">
                    <c:v>68</c:v>
                  </c:pt>
                  <c:pt idx="118">
                    <c:v>34</c:v>
                  </c:pt>
                  <c:pt idx="119">
                    <c:v>110</c:v>
                  </c:pt>
                  <c:pt idx="120">
                    <c:v>458</c:v>
                  </c:pt>
                  <c:pt idx="121">
                    <c:v>513</c:v>
                  </c:pt>
                  <c:pt idx="122">
                    <c:v>464</c:v>
                  </c:pt>
                  <c:pt idx="123">
                    <c:v>511</c:v>
                  </c:pt>
                  <c:pt idx="124">
                    <c:v>31</c:v>
                  </c:pt>
                  <c:pt idx="125">
                    <c:v>469</c:v>
                  </c:pt>
                  <c:pt idx="126">
                    <c:v>487</c:v>
                  </c:pt>
                  <c:pt idx="127">
                    <c:v>72</c:v>
                  </c:pt>
                  <c:pt idx="128">
                    <c:v>39</c:v>
                  </c:pt>
                  <c:pt idx="129">
                    <c:v>412</c:v>
                  </c:pt>
                  <c:pt idx="130">
                    <c:v>109</c:v>
                  </c:pt>
                  <c:pt idx="131">
                    <c:v>35</c:v>
                  </c:pt>
                  <c:pt idx="132">
                    <c:v>70</c:v>
                  </c:pt>
                  <c:pt idx="133">
                    <c:v>80</c:v>
                  </c:pt>
                  <c:pt idx="134">
                    <c:v>50</c:v>
                  </c:pt>
                  <c:pt idx="135">
                    <c:v>75</c:v>
                  </c:pt>
                  <c:pt idx="136">
                    <c:v>71</c:v>
                  </c:pt>
                  <c:pt idx="137">
                    <c:v>107</c:v>
                  </c:pt>
                  <c:pt idx="138">
                    <c:v>452</c:v>
                  </c:pt>
                  <c:pt idx="139">
                    <c:v>451</c:v>
                  </c:pt>
                  <c:pt idx="140">
                    <c:v>37</c:v>
                  </c:pt>
                  <c:pt idx="141">
                    <c:v>453</c:v>
                  </c:pt>
                  <c:pt idx="142">
                    <c:v>456</c:v>
                  </c:pt>
                  <c:pt idx="143">
                    <c:v>29</c:v>
                  </c:pt>
                  <c:pt idx="144">
                    <c:v>83</c:v>
                  </c:pt>
                  <c:pt idx="145">
                    <c:v>79</c:v>
                  </c:pt>
                  <c:pt idx="146">
                    <c:v>44</c:v>
                  </c:pt>
                  <c:pt idx="147">
                    <c:v>41</c:v>
                  </c:pt>
                  <c:pt idx="148">
                    <c:v>424</c:v>
                  </c:pt>
                  <c:pt idx="149">
                    <c:v>421</c:v>
                  </c:pt>
                  <c:pt idx="150">
                    <c:v>125</c:v>
                  </c:pt>
                  <c:pt idx="151">
                    <c:v>115</c:v>
                  </c:pt>
                  <c:pt idx="152">
                    <c:v>507</c:v>
                  </c:pt>
                  <c:pt idx="153">
                    <c:v>462</c:v>
                  </c:pt>
                  <c:pt idx="154">
                    <c:v>49</c:v>
                  </c:pt>
                  <c:pt idx="155">
                    <c:v>221</c:v>
                  </c:pt>
                  <c:pt idx="156">
                    <c:v>420</c:v>
                  </c:pt>
                  <c:pt idx="157">
                    <c:v>21</c:v>
                  </c:pt>
                  <c:pt idx="158">
                    <c:v>396</c:v>
                  </c:pt>
                  <c:pt idx="159">
                    <c:v>123</c:v>
                  </c:pt>
                </c:lvl>
              </c:multiLvlStrCache>
            </c:multiLvlStrRef>
          </c:cat>
          <c:val>
            <c:numRef>
              <c:f>Sheet1!$I$4:$I$187</c:f>
              <c:numCache>
                <c:formatCode>General</c:formatCode>
                <c:ptCount val="160"/>
                <c:pt idx="0">
                  <c:v>3</c:v>
                </c:pt>
                <c:pt idx="1">
                  <c:v>1</c:v>
                </c:pt>
                <c:pt idx="2">
                  <c:v>749</c:v>
                </c:pt>
                <c:pt idx="3">
                  <c:v>491</c:v>
                </c:pt>
                <c:pt idx="4">
                  <c:v>602</c:v>
                </c:pt>
                <c:pt idx="5">
                  <c:v>2</c:v>
                </c:pt>
                <c:pt idx="6">
                  <c:v>1</c:v>
                </c:pt>
                <c:pt idx="7">
                  <c:v>19</c:v>
                </c:pt>
                <c:pt idx="8">
                  <c:v>58</c:v>
                </c:pt>
                <c:pt idx="9">
                  <c:v>135</c:v>
                </c:pt>
                <c:pt idx="10">
                  <c:v>2</c:v>
                </c:pt>
                <c:pt idx="11">
                  <c:v>8</c:v>
                </c:pt>
                <c:pt idx="12">
                  <c:v>1617</c:v>
                </c:pt>
                <c:pt idx="13">
                  <c:v>229</c:v>
                </c:pt>
                <c:pt idx="14">
                  <c:v>174</c:v>
                </c:pt>
                <c:pt idx="15">
                  <c:v>274</c:v>
                </c:pt>
                <c:pt idx="16">
                  <c:v>250</c:v>
                </c:pt>
                <c:pt idx="17">
                  <c:v>1</c:v>
                </c:pt>
                <c:pt idx="18">
                  <c:v>1</c:v>
                </c:pt>
                <c:pt idx="19">
                  <c:v>253</c:v>
                </c:pt>
                <c:pt idx="20">
                  <c:v>41</c:v>
                </c:pt>
                <c:pt idx="21">
                  <c:v>16</c:v>
                </c:pt>
                <c:pt idx="22">
                  <c:v>310</c:v>
                </c:pt>
                <c:pt idx="23">
                  <c:v>2</c:v>
                </c:pt>
                <c:pt idx="24">
                  <c:v>126</c:v>
                </c:pt>
                <c:pt idx="25">
                  <c:v>153</c:v>
                </c:pt>
                <c:pt idx="26">
                  <c:v>17</c:v>
                </c:pt>
                <c:pt idx="27">
                  <c:v>27</c:v>
                </c:pt>
                <c:pt idx="28">
                  <c:v>327</c:v>
                </c:pt>
                <c:pt idx="29">
                  <c:v>7</c:v>
                </c:pt>
                <c:pt idx="30">
                  <c:v>3</c:v>
                </c:pt>
                <c:pt idx="31">
                  <c:v>3</c:v>
                </c:pt>
                <c:pt idx="32">
                  <c:v>1</c:v>
                </c:pt>
                <c:pt idx="33">
                  <c:v>8</c:v>
                </c:pt>
                <c:pt idx="34">
                  <c:v>9</c:v>
                </c:pt>
                <c:pt idx="35">
                  <c:v>46</c:v>
                </c:pt>
                <c:pt idx="36">
                  <c:v>2505</c:v>
                </c:pt>
                <c:pt idx="37">
                  <c:v>43</c:v>
                </c:pt>
                <c:pt idx="38">
                  <c:v>1739</c:v>
                </c:pt>
                <c:pt idx="39">
                  <c:v>60</c:v>
                </c:pt>
                <c:pt idx="40">
                  <c:v>86</c:v>
                </c:pt>
                <c:pt idx="41">
                  <c:v>265</c:v>
                </c:pt>
                <c:pt idx="42">
                  <c:v>211</c:v>
                </c:pt>
                <c:pt idx="43">
                  <c:v>9</c:v>
                </c:pt>
                <c:pt idx="44">
                  <c:v>46</c:v>
                </c:pt>
                <c:pt idx="45">
                  <c:v>42</c:v>
                </c:pt>
                <c:pt idx="46">
                  <c:v>90</c:v>
                </c:pt>
                <c:pt idx="47">
                  <c:v>693</c:v>
                </c:pt>
                <c:pt idx="48">
                  <c:v>107</c:v>
                </c:pt>
                <c:pt idx="49">
                  <c:v>1091</c:v>
                </c:pt>
                <c:pt idx="50">
                  <c:v>15</c:v>
                </c:pt>
                <c:pt idx="51">
                  <c:v>4</c:v>
                </c:pt>
                <c:pt idx="52">
                  <c:v>13</c:v>
                </c:pt>
                <c:pt idx="53">
                  <c:v>4</c:v>
                </c:pt>
                <c:pt idx="54">
                  <c:v>45</c:v>
                </c:pt>
                <c:pt idx="55">
                  <c:v>13</c:v>
                </c:pt>
                <c:pt idx="56">
                  <c:v>79</c:v>
                </c:pt>
                <c:pt idx="57">
                  <c:v>524</c:v>
                </c:pt>
                <c:pt idx="58">
                  <c:v>15</c:v>
                </c:pt>
                <c:pt idx="59">
                  <c:v>42</c:v>
                </c:pt>
                <c:pt idx="60">
                  <c:v>11</c:v>
                </c:pt>
                <c:pt idx="61">
                  <c:v>117</c:v>
                </c:pt>
                <c:pt idx="62">
                  <c:v>2355</c:v>
                </c:pt>
                <c:pt idx="63">
                  <c:v>2671</c:v>
                </c:pt>
                <c:pt idx="64">
                  <c:v>59</c:v>
                </c:pt>
                <c:pt idx="65">
                  <c:v>53</c:v>
                </c:pt>
                <c:pt idx="66">
                  <c:v>689</c:v>
                </c:pt>
                <c:pt idx="67">
                  <c:v>74</c:v>
                </c:pt>
                <c:pt idx="68">
                  <c:v>86</c:v>
                </c:pt>
                <c:pt idx="69">
                  <c:v>48</c:v>
                </c:pt>
                <c:pt idx="70">
                  <c:v>572</c:v>
                </c:pt>
                <c:pt idx="71">
                  <c:v>160</c:v>
                </c:pt>
                <c:pt idx="72">
                  <c:v>23</c:v>
                </c:pt>
                <c:pt idx="73">
                  <c:v>275</c:v>
                </c:pt>
                <c:pt idx="74">
                  <c:v>1</c:v>
                </c:pt>
                <c:pt idx="75">
                  <c:v>197</c:v>
                </c:pt>
                <c:pt idx="76">
                  <c:v>35</c:v>
                </c:pt>
                <c:pt idx="77">
                  <c:v>1186</c:v>
                </c:pt>
                <c:pt idx="78">
                  <c:v>3</c:v>
                </c:pt>
                <c:pt idx="79">
                  <c:v>52</c:v>
                </c:pt>
                <c:pt idx="80">
                  <c:v>73</c:v>
                </c:pt>
                <c:pt idx="81">
                  <c:v>9</c:v>
                </c:pt>
                <c:pt idx="82">
                  <c:v>27</c:v>
                </c:pt>
                <c:pt idx="83">
                  <c:v>573</c:v>
                </c:pt>
                <c:pt idx="84">
                  <c:v>5</c:v>
                </c:pt>
                <c:pt idx="85">
                  <c:v>1</c:v>
                </c:pt>
                <c:pt idx="86">
                  <c:v>1</c:v>
                </c:pt>
                <c:pt idx="87">
                  <c:v>442</c:v>
                </c:pt>
                <c:pt idx="88">
                  <c:v>3</c:v>
                </c:pt>
                <c:pt idx="89">
                  <c:v>147</c:v>
                </c:pt>
                <c:pt idx="90">
                  <c:v>1325</c:v>
                </c:pt>
                <c:pt idx="91">
                  <c:v>262</c:v>
                </c:pt>
                <c:pt idx="92">
                  <c:v>72</c:v>
                </c:pt>
                <c:pt idx="93">
                  <c:v>9</c:v>
                </c:pt>
                <c:pt idx="94">
                  <c:v>315</c:v>
                </c:pt>
                <c:pt idx="95">
                  <c:v>44</c:v>
                </c:pt>
                <c:pt idx="96">
                  <c:v>2</c:v>
                </c:pt>
                <c:pt idx="97">
                  <c:v>249</c:v>
                </c:pt>
                <c:pt idx="98">
                  <c:v>1</c:v>
                </c:pt>
                <c:pt idx="99">
                  <c:v>19</c:v>
                </c:pt>
                <c:pt idx="100">
                  <c:v>30</c:v>
                </c:pt>
                <c:pt idx="101">
                  <c:v>18</c:v>
                </c:pt>
                <c:pt idx="102">
                  <c:v>195</c:v>
                </c:pt>
                <c:pt idx="103">
                  <c:v>11</c:v>
                </c:pt>
                <c:pt idx="104">
                  <c:v>90</c:v>
                </c:pt>
                <c:pt idx="105">
                  <c:v>8</c:v>
                </c:pt>
                <c:pt idx="106">
                  <c:v>4</c:v>
                </c:pt>
                <c:pt idx="107">
                  <c:v>2</c:v>
                </c:pt>
                <c:pt idx="108">
                  <c:v>21</c:v>
                </c:pt>
                <c:pt idx="109">
                  <c:v>75</c:v>
                </c:pt>
                <c:pt idx="110">
                  <c:v>14</c:v>
                </c:pt>
                <c:pt idx="111">
                  <c:v>1278</c:v>
                </c:pt>
                <c:pt idx="112">
                  <c:v>3</c:v>
                </c:pt>
                <c:pt idx="113">
                  <c:v>594</c:v>
                </c:pt>
                <c:pt idx="114">
                  <c:v>28</c:v>
                </c:pt>
                <c:pt idx="115">
                  <c:v>286</c:v>
                </c:pt>
                <c:pt idx="116">
                  <c:v>47</c:v>
                </c:pt>
                <c:pt idx="117">
                  <c:v>450</c:v>
                </c:pt>
                <c:pt idx="118">
                  <c:v>8</c:v>
                </c:pt>
                <c:pt idx="119">
                  <c:v>6</c:v>
                </c:pt>
                <c:pt idx="120">
                  <c:v>2</c:v>
                </c:pt>
                <c:pt idx="121">
                  <c:v>554</c:v>
                </c:pt>
                <c:pt idx="122">
                  <c:v>61</c:v>
                </c:pt>
                <c:pt idx="123">
                  <c:v>454</c:v>
                </c:pt>
                <c:pt idx="124">
                  <c:v>25</c:v>
                </c:pt>
                <c:pt idx="125">
                  <c:v>17</c:v>
                </c:pt>
                <c:pt idx="126">
                  <c:v>74</c:v>
                </c:pt>
                <c:pt idx="127">
                  <c:v>7</c:v>
                </c:pt>
                <c:pt idx="128">
                  <c:v>39</c:v>
                </c:pt>
                <c:pt idx="129">
                  <c:v>1</c:v>
                </c:pt>
                <c:pt idx="130">
                  <c:v>39</c:v>
                </c:pt>
                <c:pt idx="131">
                  <c:v>87</c:v>
                </c:pt>
                <c:pt idx="132">
                  <c:v>23</c:v>
                </c:pt>
                <c:pt idx="133">
                  <c:v>46</c:v>
                </c:pt>
                <c:pt idx="134">
                  <c:v>367</c:v>
                </c:pt>
                <c:pt idx="135">
                  <c:v>23</c:v>
                </c:pt>
                <c:pt idx="136">
                  <c:v>11</c:v>
                </c:pt>
                <c:pt idx="137">
                  <c:v>62</c:v>
                </c:pt>
                <c:pt idx="138">
                  <c:v>172</c:v>
                </c:pt>
                <c:pt idx="139">
                  <c:v>101</c:v>
                </c:pt>
                <c:pt idx="140">
                  <c:v>31</c:v>
                </c:pt>
                <c:pt idx="141">
                  <c:v>102</c:v>
                </c:pt>
                <c:pt idx="142">
                  <c:v>20</c:v>
                </c:pt>
                <c:pt idx="143">
                  <c:v>36</c:v>
                </c:pt>
                <c:pt idx="144">
                  <c:v>57</c:v>
                </c:pt>
                <c:pt idx="145">
                  <c:v>65</c:v>
                </c:pt>
                <c:pt idx="146">
                  <c:v>32</c:v>
                </c:pt>
                <c:pt idx="147">
                  <c:v>9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FD-4ADD-B201-FA41829EE905}"/>
            </c:ext>
          </c:extLst>
        </c:ser>
        <c:ser>
          <c:idx val="2"/>
          <c:order val="2"/>
          <c:tx>
            <c:strRef>
              <c:f>Sheet1!$J$3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Sheet1!$F$4:$G$187</c:f>
              <c:multiLvlStrCache>
                <c:ptCount val="160"/>
                <c:lvl>
                  <c:pt idx="0">
                    <c:v>Razors</c:v>
                  </c:pt>
                  <c:pt idx="1">
                    <c:v>Other Frozen Foods</c:v>
                  </c:pt>
                  <c:pt idx="2">
                    <c:v>Deep Fry Coating \ Breadings</c:v>
                  </c:pt>
                  <c:pt idx="3">
                    <c:v>Drinking Yoghurt</c:v>
                  </c:pt>
                  <c:pt idx="4">
                    <c:v>Cheese Block</c:v>
                  </c:pt>
                  <c:pt idx="5">
                    <c:v>Bathroom Cleaner</c:v>
                  </c:pt>
                  <c:pt idx="6">
                    <c:v>Eyes Shadow</c:v>
                  </c:pt>
                  <c:pt idx="7">
                    <c:v>Butter</c:v>
                  </c:pt>
                  <c:pt idx="8">
                    <c:v>Creamy Liquid Bathing Products \ Liquid Soap \ Shower Gel</c:v>
                  </c:pt>
                  <c:pt idx="9">
                    <c:v>Face Cream</c:v>
                  </c:pt>
                  <c:pt idx="10">
                    <c:v>Mascara</c:v>
                  </c:pt>
                  <c:pt idx="11">
                    <c:v>Liquid Hand Soap</c:v>
                  </c:pt>
                  <c:pt idx="12">
                    <c:v>Fabric Softener \ Conditioner</c:v>
                  </c:pt>
                  <c:pt idx="13">
                    <c:v>Lotion/Oil/Sun Protection</c:v>
                  </c:pt>
                  <c:pt idx="14">
                    <c:v>Talcum/Baby Powder</c:v>
                  </c:pt>
                  <c:pt idx="15">
                    <c:v>Milk Powder For Kids</c:v>
                  </c:pt>
                  <c:pt idx="16">
                    <c:v>Evaporated Milk</c:v>
                  </c:pt>
                  <c:pt idx="17">
                    <c:v>Glass Cleaner</c:v>
                  </c:pt>
                  <c:pt idx="18">
                    <c:v>Blush-On</c:v>
                  </c:pt>
                  <c:pt idx="19">
                    <c:v>Lpg</c:v>
                  </c:pt>
                  <c:pt idx="20">
                    <c:v>Facial Cleanser \ Facial Wash</c:v>
                  </c:pt>
                  <c:pt idx="21">
                    <c:v>Hair Colorants</c:v>
                  </c:pt>
                  <c:pt idx="22">
                    <c:v>Milk Uht</c:v>
                  </c:pt>
                  <c:pt idx="23">
                    <c:v>Foundation Cosmetic</c:v>
                  </c:pt>
                  <c:pt idx="24">
                    <c:v>Pantyliner</c:v>
                  </c:pt>
                  <c:pt idx="25">
                    <c:v>Condensed Milk</c:v>
                  </c:pt>
                  <c:pt idx="26">
                    <c:v>Facial Tissue</c:v>
                  </c:pt>
                  <c:pt idx="27">
                    <c:v>Mouth Rinse</c:v>
                  </c:pt>
                  <c:pt idx="28">
                    <c:v>Deodorants</c:v>
                  </c:pt>
                  <c:pt idx="29">
                    <c:v>Lipsticks</c:v>
                  </c:pt>
                  <c:pt idx="30">
                    <c:v>Whisky</c:v>
                  </c:pt>
                  <c:pt idx="31">
                    <c:v>Insect Trap</c:v>
                  </c:pt>
                  <c:pt idx="32">
                    <c:v>Powder Sports / Energy Drink</c:v>
                  </c:pt>
                  <c:pt idx="33">
                    <c:v>Other Cheese Products</c:v>
                  </c:pt>
                  <c:pt idx="34">
                    <c:v>Disposable Razors</c:v>
                  </c:pt>
                  <c:pt idx="35">
                    <c:v>Hand/ Kitchen Towels</c:v>
                  </c:pt>
                  <c:pt idx="36">
                    <c:v>Powder Detergent</c:v>
                  </c:pt>
                  <c:pt idx="37">
                    <c:v>Vitamins &amp; Minerals For Adults</c:v>
                  </c:pt>
                  <c:pt idx="38">
                    <c:v>Bath Soap</c:v>
                  </c:pt>
                  <c:pt idx="39">
                    <c:v>Oatmeal</c:v>
                  </c:pt>
                  <c:pt idx="40">
                    <c:v>Toothbrush</c:v>
                  </c:pt>
                  <c:pt idx="41">
                    <c:v>Coffee Creamer</c:v>
                  </c:pt>
                  <c:pt idx="42">
                    <c:v>Margarine</c:v>
                  </c:pt>
                  <c:pt idx="43">
                    <c:v>Jam / Fruit Spread</c:v>
                  </c:pt>
                  <c:pt idx="44">
                    <c:v>Vitamins &amp; Minerals For Infants/Kids</c:v>
                  </c:pt>
                  <c:pt idx="45">
                    <c:v>Baby Food</c:v>
                  </c:pt>
                  <c:pt idx="46">
                    <c:v>Cheese Spread</c:v>
                  </c:pt>
                  <c:pt idx="47">
                    <c:v>Tonic Chocolate Powdered Drink</c:v>
                  </c:pt>
                  <c:pt idx="48">
                    <c:v>Canned Spam/Lunchon Meat</c:v>
                  </c:pt>
                  <c:pt idx="49">
                    <c:v>Toothpaste</c:v>
                  </c:pt>
                  <c:pt idx="50">
                    <c:v>Canned Sausage</c:v>
                  </c:pt>
                  <c:pt idx="51">
                    <c:v>Table Napkins</c:v>
                  </c:pt>
                  <c:pt idx="52">
                    <c:v>Hair Styling</c:v>
                  </c:pt>
                  <c:pt idx="53">
                    <c:v>Assorted / Mixed Biscuits</c:v>
                  </c:pt>
                  <c:pt idx="54">
                    <c:v>Liquid Detergent</c:v>
                  </c:pt>
                  <c:pt idx="55">
                    <c:v>Cup Yoghurt</c:v>
                  </c:pt>
                  <c:pt idx="56">
                    <c:v>Milk Powder For Infants</c:v>
                  </c:pt>
                  <c:pt idx="57">
                    <c:v>Diaper</c:v>
                  </c:pt>
                  <c:pt idx="58">
                    <c:v>Soy Milk</c:v>
                  </c:pt>
                  <c:pt idx="59">
                    <c:v>Cologne / Perfume</c:v>
                  </c:pt>
                  <c:pt idx="60">
                    <c:v>Multi-Purpose Cleaner Cleanser</c:v>
                  </c:pt>
                  <c:pt idx="61">
                    <c:v>Salad Dressing / Mayonnaise</c:v>
                  </c:pt>
                  <c:pt idx="62">
                    <c:v>Instant Noodles ( Wet &amp; Dry )</c:v>
                  </c:pt>
                  <c:pt idx="63">
                    <c:v>Instant Coffee</c:v>
                  </c:pt>
                  <c:pt idx="64">
                    <c:v>All Purpose Cream</c:v>
                  </c:pt>
                  <c:pt idx="65">
                    <c:v>Uncooked Pasta</c:v>
                  </c:pt>
                  <c:pt idx="66">
                    <c:v>Meal Flavorings</c:v>
                  </c:pt>
                  <c:pt idx="67">
                    <c:v>Toilet Tissue</c:v>
                  </c:pt>
                  <c:pt idx="68">
                    <c:v>Powdered Tea</c:v>
                  </c:pt>
                  <c:pt idx="69">
                    <c:v>Liquid / Rtd Sports / Energy Drink</c:v>
                  </c:pt>
                  <c:pt idx="70">
                    <c:v>Processed Meat</c:v>
                  </c:pt>
                  <c:pt idx="71">
                    <c:v>Oyster Sauce</c:v>
                  </c:pt>
                  <c:pt idx="72">
                    <c:v>Pasta Sauce</c:v>
                  </c:pt>
                  <c:pt idx="73">
                    <c:v>Semi-Processed Meat</c:v>
                  </c:pt>
                  <c:pt idx="74">
                    <c:v>Special Meats (Goat And Lamb)</c:v>
                  </c:pt>
                  <c:pt idx="75">
                    <c:v>Ice Cream</c:v>
                  </c:pt>
                  <c:pt idx="76">
                    <c:v>Insecticide</c:v>
                  </c:pt>
                  <c:pt idx="77">
                    <c:v>Milk Powder For Adults</c:v>
                  </c:pt>
                  <c:pt idx="78">
                    <c:v>Moisturizer</c:v>
                  </c:pt>
                  <c:pt idx="79">
                    <c:v>Peanut Butter</c:v>
                  </c:pt>
                  <c:pt idx="80">
                    <c:v>Pet Foods</c:v>
                  </c:pt>
                  <c:pt idx="81">
                    <c:v>Air Freshener</c:v>
                  </c:pt>
                  <c:pt idx="82">
                    <c:v>Canned/ Packaged Fruits</c:v>
                  </c:pt>
                  <c:pt idx="83">
                    <c:v>Canned/ Foil/ Packaged Fish</c:v>
                  </c:pt>
                  <c:pt idx="84">
                    <c:v>Tea Leaves</c:v>
                  </c:pt>
                  <c:pt idx="85">
                    <c:v>Dusting Powder (Loose/Pressed)</c:v>
                  </c:pt>
                  <c:pt idx="86">
                    <c:v>Wet Tissue</c:v>
                  </c:pt>
                  <c:pt idx="87">
                    <c:v>Laundry Bar</c:v>
                  </c:pt>
                  <c:pt idx="88">
                    <c:v>Liquid / Rtd Chocolate / Tonic Drink</c:v>
                  </c:pt>
                  <c:pt idx="89">
                    <c:v>Chocolates</c:v>
                  </c:pt>
                  <c:pt idx="90">
                    <c:v>Shampoo</c:v>
                  </c:pt>
                  <c:pt idx="91">
                    <c:v>Hair Conditioner</c:v>
                  </c:pt>
                  <c:pt idx="92">
                    <c:v>Cookies</c:v>
                  </c:pt>
                  <c:pt idx="93">
                    <c:v>Wines &amp; Spirits</c:v>
                  </c:pt>
                  <c:pt idx="94">
                    <c:v>Msg / Vetsin</c:v>
                  </c:pt>
                  <c:pt idx="95">
                    <c:v>Baby Wipes</c:v>
                  </c:pt>
                  <c:pt idx="96">
                    <c:v>Seeds</c:v>
                  </c:pt>
                  <c:pt idx="97">
                    <c:v>Dish Washing Detergents</c:v>
                  </c:pt>
                  <c:pt idx="98">
                    <c:v>Rice Soup \ Instant Porridge</c:v>
                  </c:pt>
                  <c:pt idx="99">
                    <c:v>Canned/ Packaged Vegetables</c:v>
                  </c:pt>
                  <c:pt idx="100">
                    <c:v>Ready-To-Eat Cereal</c:v>
                  </c:pt>
                  <c:pt idx="101">
                    <c:v>Other Canned/ Foil/ Packaged Meat</c:v>
                  </c:pt>
                  <c:pt idx="102">
                    <c:v>Wafer/Wafer Stick</c:v>
                  </c:pt>
                  <c:pt idx="103">
                    <c:v>Marie Biscuits</c:v>
                  </c:pt>
                  <c:pt idx="104">
                    <c:v>Canned Meat Loaf / Beef Loaf</c:v>
                  </c:pt>
                  <c:pt idx="105">
                    <c:v>Sweet Chili / Chili Sauce</c:v>
                  </c:pt>
                  <c:pt idx="106">
                    <c:v>Meal Mixes</c:v>
                  </c:pt>
                  <c:pt idx="107">
                    <c:v>Gravy</c:v>
                  </c:pt>
                  <c:pt idx="108">
                    <c:v>Lechon Sauce</c:v>
                  </c:pt>
                  <c:pt idx="109">
                    <c:v>Beef</c:v>
                  </c:pt>
                  <c:pt idx="110">
                    <c:v>Other Liquid Sauces</c:v>
                  </c:pt>
                  <c:pt idx="111">
                    <c:v>Breads</c:v>
                  </c:pt>
                  <c:pt idx="112">
                    <c:v>Instant Pasta</c:v>
                  </c:pt>
                  <c:pt idx="113">
                    <c:v>Drinking Water/Mineral Water</c:v>
                  </c:pt>
                  <c:pt idx="114">
                    <c:v>Tomato Sauce</c:v>
                  </c:pt>
                  <c:pt idx="115">
                    <c:v>Sandwich / Cream Filled</c:v>
                  </c:pt>
                  <c:pt idx="116">
                    <c:v>Nuts</c:v>
                  </c:pt>
                  <c:pt idx="117">
                    <c:v>Softdrinks</c:v>
                  </c:pt>
                  <c:pt idx="118">
                    <c:v>Quick Cooking Soup</c:v>
                  </c:pt>
                  <c:pt idx="119">
                    <c:v>Floor Cleaner \ Floor Wax (Cream/Paste)</c:v>
                  </c:pt>
                  <c:pt idx="120">
                    <c:v>Traditional Snacks</c:v>
                  </c:pt>
                  <c:pt idx="121">
                    <c:v>Chicken</c:v>
                  </c:pt>
                  <c:pt idx="122">
                    <c:v>Liquid / Rtd Juice</c:v>
                  </c:pt>
                  <c:pt idx="123">
                    <c:v>Pork</c:v>
                  </c:pt>
                  <c:pt idx="124">
                    <c:v>Instant Cereal Beverage</c:v>
                  </c:pt>
                  <c:pt idx="125">
                    <c:v>Liquid / Rtd Tea</c:v>
                  </c:pt>
                  <c:pt idx="126">
                    <c:v>Canned Corned Beef</c:v>
                  </c:pt>
                  <c:pt idx="127">
                    <c:v>Rhum</c:v>
                  </c:pt>
                  <c:pt idx="128">
                    <c:v>Other Seasoning</c:v>
                  </c:pt>
                  <c:pt idx="129">
                    <c:v>Razor Blades</c:v>
                  </c:pt>
                  <c:pt idx="130">
                    <c:v>Scouring Pads</c:v>
                  </c:pt>
                  <c:pt idx="131">
                    <c:v>Bouillon</c:v>
                  </c:pt>
                  <c:pt idx="132">
                    <c:v>Beer</c:v>
                  </c:pt>
                  <c:pt idx="133">
                    <c:v>Ketchup</c:v>
                  </c:pt>
                  <c:pt idx="134">
                    <c:v>Cooking Oil</c:v>
                  </c:pt>
                  <c:pt idx="135">
                    <c:v>Fish Sauce</c:v>
                  </c:pt>
                  <c:pt idx="136">
                    <c:v>Gin</c:v>
                  </c:pt>
                  <c:pt idx="137">
                    <c:v>Bleaches</c:v>
                  </c:pt>
                  <c:pt idx="138">
                    <c:v>Corn Snacks</c:v>
                  </c:pt>
                  <c:pt idx="139">
                    <c:v>Potato Snacks</c:v>
                  </c:pt>
                  <c:pt idx="140">
                    <c:v>Sinigang Mix</c:v>
                  </c:pt>
                  <c:pt idx="141">
                    <c:v>Wheats / Flour Snack</c:v>
                  </c:pt>
                  <c:pt idx="142">
                    <c:v>Vegetable Snacks</c:v>
                  </c:pt>
                  <c:pt idx="143">
                    <c:v>Cultured Milk</c:v>
                  </c:pt>
                  <c:pt idx="144">
                    <c:v>Vinegar</c:v>
                  </c:pt>
                  <c:pt idx="145">
                    <c:v>Soy Sauce</c:v>
                  </c:pt>
                  <c:pt idx="146">
                    <c:v>Sugar</c:v>
                  </c:pt>
                  <c:pt idx="147">
                    <c:v>Salt</c:v>
                  </c:pt>
                  <c:pt idx="148">
                    <c:v>Lip Gloss/Lip Care</c:v>
                  </c:pt>
                  <c:pt idx="149">
                    <c:v>Eye-Brow Liner</c:v>
                  </c:pt>
                  <c:pt idx="150">
                    <c:v>Drain Declogger</c:v>
                  </c:pt>
                  <c:pt idx="151">
                    <c:v>Furniture Cleaner</c:v>
                  </c:pt>
                  <c:pt idx="152">
                    <c:v>Ready To Heat Meals</c:v>
                  </c:pt>
                  <c:pt idx="153">
                    <c:v>Bottled Fish</c:v>
                  </c:pt>
                  <c:pt idx="154">
                    <c:v>Artificial Sweetener</c:v>
                  </c:pt>
                  <c:pt idx="155">
                    <c:v>Feminine Wipes</c:v>
                  </c:pt>
                  <c:pt idx="156">
                    <c:v>Eyeliner</c:v>
                  </c:pt>
                  <c:pt idx="157">
                    <c:v>Milk Pasteurized</c:v>
                  </c:pt>
                  <c:pt idx="158">
                    <c:v>Primer</c:v>
                  </c:pt>
                  <c:pt idx="159">
                    <c:v>Kitchen Cleaner</c:v>
                  </c:pt>
                </c:lvl>
                <c:lvl>
                  <c:pt idx="0">
                    <c:v>410</c:v>
                  </c:pt>
                  <c:pt idx="1">
                    <c:v>502</c:v>
                  </c:pt>
                  <c:pt idx="2">
                    <c:v>38</c:v>
                  </c:pt>
                  <c:pt idx="3">
                    <c:v>27</c:v>
                  </c:pt>
                  <c:pt idx="4">
                    <c:v>495</c:v>
                  </c:pt>
                  <c:pt idx="5">
                    <c:v>124</c:v>
                  </c:pt>
                  <c:pt idx="6">
                    <c:v>422</c:v>
                  </c:pt>
                  <c:pt idx="7">
                    <c:v>8</c:v>
                  </c:pt>
                  <c:pt idx="8">
                    <c:v>205</c:v>
                  </c:pt>
                  <c:pt idx="9">
                    <c:v>404</c:v>
                  </c:pt>
                  <c:pt idx="10">
                    <c:v>419</c:v>
                  </c:pt>
                  <c:pt idx="11">
                    <c:v>208</c:v>
                  </c:pt>
                  <c:pt idx="12">
                    <c:v>105</c:v>
                  </c:pt>
                  <c:pt idx="13">
                    <c:v>428</c:v>
                  </c:pt>
                  <c:pt idx="14">
                    <c:v>429</c:v>
                  </c:pt>
                  <c:pt idx="15">
                    <c:v>19</c:v>
                  </c:pt>
                  <c:pt idx="16">
                    <c:v>25</c:v>
                  </c:pt>
                  <c:pt idx="17">
                    <c:v>113</c:v>
                  </c:pt>
                  <c:pt idx="18">
                    <c:v>418</c:v>
                  </c:pt>
                  <c:pt idx="19">
                    <c:v>503</c:v>
                  </c:pt>
                  <c:pt idx="20">
                    <c:v>401</c:v>
                  </c:pt>
                  <c:pt idx="21">
                    <c:v>474</c:v>
                  </c:pt>
                  <c:pt idx="22">
                    <c:v>22</c:v>
                  </c:pt>
                  <c:pt idx="23">
                    <c:v>415</c:v>
                  </c:pt>
                  <c:pt idx="24">
                    <c:v>466</c:v>
                  </c:pt>
                  <c:pt idx="25">
                    <c:v>26</c:v>
                  </c:pt>
                  <c:pt idx="26">
                    <c:v>117</c:v>
                  </c:pt>
                  <c:pt idx="27">
                    <c:v>215</c:v>
                  </c:pt>
                  <c:pt idx="28">
                    <c:v>471</c:v>
                  </c:pt>
                  <c:pt idx="29">
                    <c:v>423</c:v>
                  </c:pt>
                  <c:pt idx="30">
                    <c:v>73</c:v>
                  </c:pt>
                  <c:pt idx="31">
                    <c:v>122</c:v>
                  </c:pt>
                  <c:pt idx="32">
                    <c:v>58</c:v>
                  </c:pt>
                  <c:pt idx="33">
                    <c:v>14</c:v>
                  </c:pt>
                  <c:pt idx="34">
                    <c:v>411</c:v>
                  </c:pt>
                  <c:pt idx="35">
                    <c:v>118</c:v>
                  </c:pt>
                  <c:pt idx="36">
                    <c:v>101</c:v>
                  </c:pt>
                  <c:pt idx="37">
                    <c:v>700</c:v>
                  </c:pt>
                  <c:pt idx="38">
                    <c:v>206</c:v>
                  </c:pt>
                  <c:pt idx="39">
                    <c:v>30</c:v>
                  </c:pt>
                  <c:pt idx="40">
                    <c:v>214</c:v>
                  </c:pt>
                  <c:pt idx="41">
                    <c:v>65</c:v>
                  </c:pt>
                  <c:pt idx="42">
                    <c:v>9</c:v>
                  </c:pt>
                  <c:pt idx="43">
                    <c:v>7</c:v>
                  </c:pt>
                  <c:pt idx="44">
                    <c:v>701</c:v>
                  </c:pt>
                  <c:pt idx="45">
                    <c:v>40</c:v>
                  </c:pt>
                  <c:pt idx="46">
                    <c:v>13</c:v>
                  </c:pt>
                  <c:pt idx="47">
                    <c:v>86</c:v>
                  </c:pt>
                  <c:pt idx="48">
                    <c:v>489</c:v>
                  </c:pt>
                  <c:pt idx="49">
                    <c:v>430</c:v>
                  </c:pt>
                  <c:pt idx="50">
                    <c:v>492</c:v>
                  </c:pt>
                  <c:pt idx="51">
                    <c:v>119</c:v>
                  </c:pt>
                  <c:pt idx="52">
                    <c:v>204</c:v>
                  </c:pt>
                  <c:pt idx="53">
                    <c:v>437</c:v>
                  </c:pt>
                  <c:pt idx="54">
                    <c:v>103</c:v>
                  </c:pt>
                  <c:pt idx="55">
                    <c:v>28</c:v>
                  </c:pt>
                  <c:pt idx="56">
                    <c:v>20</c:v>
                  </c:pt>
                  <c:pt idx="57">
                    <c:v>216</c:v>
                  </c:pt>
                  <c:pt idx="58">
                    <c:v>24</c:v>
                  </c:pt>
                  <c:pt idx="59">
                    <c:v>472</c:v>
                  </c:pt>
                  <c:pt idx="60">
                    <c:v>112</c:v>
                  </c:pt>
                  <c:pt idx="61">
                    <c:v>15</c:v>
                  </c:pt>
                  <c:pt idx="62">
                    <c:v>51</c:v>
                  </c:pt>
                  <c:pt idx="63">
                    <c:v>62</c:v>
                  </c:pt>
                  <c:pt idx="64">
                    <c:v>16</c:v>
                  </c:pt>
                  <c:pt idx="65">
                    <c:v>53</c:v>
                  </c:pt>
                  <c:pt idx="66">
                    <c:v>48</c:v>
                  </c:pt>
                  <c:pt idx="67">
                    <c:v>116</c:v>
                  </c:pt>
                  <c:pt idx="68">
                    <c:v>467</c:v>
                  </c:pt>
                  <c:pt idx="69">
                    <c:v>59</c:v>
                  </c:pt>
                  <c:pt idx="70">
                    <c:v>500</c:v>
                  </c:pt>
                  <c:pt idx="71">
                    <c:v>76</c:v>
                  </c:pt>
                  <c:pt idx="72">
                    <c:v>46</c:v>
                  </c:pt>
                  <c:pt idx="73">
                    <c:v>501</c:v>
                  </c:pt>
                  <c:pt idx="74">
                    <c:v>517</c:v>
                  </c:pt>
                  <c:pt idx="75">
                    <c:v>3</c:v>
                  </c:pt>
                  <c:pt idx="76">
                    <c:v>121</c:v>
                  </c:pt>
                  <c:pt idx="77">
                    <c:v>18</c:v>
                  </c:pt>
                  <c:pt idx="78">
                    <c:v>441</c:v>
                  </c:pt>
                  <c:pt idx="79">
                    <c:v>10</c:v>
                  </c:pt>
                  <c:pt idx="80">
                    <c:v>496</c:v>
                  </c:pt>
                  <c:pt idx="81">
                    <c:v>120</c:v>
                  </c:pt>
                  <c:pt idx="82">
                    <c:v>56</c:v>
                  </c:pt>
                  <c:pt idx="83">
                    <c:v>461</c:v>
                  </c:pt>
                  <c:pt idx="84">
                    <c:v>468</c:v>
                  </c:pt>
                  <c:pt idx="85">
                    <c:v>416</c:v>
                  </c:pt>
                  <c:pt idx="86">
                    <c:v>222</c:v>
                  </c:pt>
                  <c:pt idx="87">
                    <c:v>104</c:v>
                  </c:pt>
                  <c:pt idx="88">
                    <c:v>87</c:v>
                  </c:pt>
                  <c:pt idx="89">
                    <c:v>459</c:v>
                  </c:pt>
                  <c:pt idx="90">
                    <c:v>201</c:v>
                  </c:pt>
                  <c:pt idx="91">
                    <c:v>202</c:v>
                  </c:pt>
                  <c:pt idx="92">
                    <c:v>435</c:v>
                  </c:pt>
                  <c:pt idx="93">
                    <c:v>84</c:v>
                  </c:pt>
                  <c:pt idx="94">
                    <c:v>42</c:v>
                  </c:pt>
                  <c:pt idx="95">
                    <c:v>494</c:v>
                  </c:pt>
                  <c:pt idx="96">
                    <c:v>455</c:v>
                  </c:pt>
                  <c:pt idx="97">
                    <c:v>473</c:v>
                  </c:pt>
                  <c:pt idx="98">
                    <c:v>52</c:v>
                  </c:pt>
                  <c:pt idx="99">
                    <c:v>69</c:v>
                  </c:pt>
                  <c:pt idx="100">
                    <c:v>32</c:v>
                  </c:pt>
                  <c:pt idx="101">
                    <c:v>493</c:v>
                  </c:pt>
                  <c:pt idx="102">
                    <c:v>436</c:v>
                  </c:pt>
                  <c:pt idx="103">
                    <c:v>438</c:v>
                  </c:pt>
                  <c:pt idx="104">
                    <c:v>491</c:v>
                  </c:pt>
                  <c:pt idx="105">
                    <c:v>77</c:v>
                  </c:pt>
                  <c:pt idx="106">
                    <c:v>36</c:v>
                  </c:pt>
                  <c:pt idx="107">
                    <c:v>85</c:v>
                  </c:pt>
                  <c:pt idx="108">
                    <c:v>82</c:v>
                  </c:pt>
                  <c:pt idx="109">
                    <c:v>512</c:v>
                  </c:pt>
                  <c:pt idx="110">
                    <c:v>47</c:v>
                  </c:pt>
                  <c:pt idx="111">
                    <c:v>439</c:v>
                  </c:pt>
                  <c:pt idx="112">
                    <c:v>54</c:v>
                  </c:pt>
                  <c:pt idx="113">
                    <c:v>66</c:v>
                  </c:pt>
                  <c:pt idx="114">
                    <c:v>45</c:v>
                  </c:pt>
                  <c:pt idx="115">
                    <c:v>433</c:v>
                  </c:pt>
                  <c:pt idx="116">
                    <c:v>454</c:v>
                  </c:pt>
                  <c:pt idx="117">
                    <c:v>68</c:v>
                  </c:pt>
                  <c:pt idx="118">
                    <c:v>34</c:v>
                  </c:pt>
                  <c:pt idx="119">
                    <c:v>110</c:v>
                  </c:pt>
                  <c:pt idx="120">
                    <c:v>458</c:v>
                  </c:pt>
                  <c:pt idx="121">
                    <c:v>513</c:v>
                  </c:pt>
                  <c:pt idx="122">
                    <c:v>464</c:v>
                  </c:pt>
                  <c:pt idx="123">
                    <c:v>511</c:v>
                  </c:pt>
                  <c:pt idx="124">
                    <c:v>31</c:v>
                  </c:pt>
                  <c:pt idx="125">
                    <c:v>469</c:v>
                  </c:pt>
                  <c:pt idx="126">
                    <c:v>487</c:v>
                  </c:pt>
                  <c:pt idx="127">
                    <c:v>72</c:v>
                  </c:pt>
                  <c:pt idx="128">
                    <c:v>39</c:v>
                  </c:pt>
                  <c:pt idx="129">
                    <c:v>412</c:v>
                  </c:pt>
                  <c:pt idx="130">
                    <c:v>109</c:v>
                  </c:pt>
                  <c:pt idx="131">
                    <c:v>35</c:v>
                  </c:pt>
                  <c:pt idx="132">
                    <c:v>70</c:v>
                  </c:pt>
                  <c:pt idx="133">
                    <c:v>80</c:v>
                  </c:pt>
                  <c:pt idx="134">
                    <c:v>50</c:v>
                  </c:pt>
                  <c:pt idx="135">
                    <c:v>75</c:v>
                  </c:pt>
                  <c:pt idx="136">
                    <c:v>71</c:v>
                  </c:pt>
                  <c:pt idx="137">
                    <c:v>107</c:v>
                  </c:pt>
                  <c:pt idx="138">
                    <c:v>452</c:v>
                  </c:pt>
                  <c:pt idx="139">
                    <c:v>451</c:v>
                  </c:pt>
                  <c:pt idx="140">
                    <c:v>37</c:v>
                  </c:pt>
                  <c:pt idx="141">
                    <c:v>453</c:v>
                  </c:pt>
                  <c:pt idx="142">
                    <c:v>456</c:v>
                  </c:pt>
                  <c:pt idx="143">
                    <c:v>29</c:v>
                  </c:pt>
                  <c:pt idx="144">
                    <c:v>83</c:v>
                  </c:pt>
                  <c:pt idx="145">
                    <c:v>79</c:v>
                  </c:pt>
                  <c:pt idx="146">
                    <c:v>44</c:v>
                  </c:pt>
                  <c:pt idx="147">
                    <c:v>41</c:v>
                  </c:pt>
                  <c:pt idx="148">
                    <c:v>424</c:v>
                  </c:pt>
                  <c:pt idx="149">
                    <c:v>421</c:v>
                  </c:pt>
                  <c:pt idx="150">
                    <c:v>125</c:v>
                  </c:pt>
                  <c:pt idx="151">
                    <c:v>115</c:v>
                  </c:pt>
                  <c:pt idx="152">
                    <c:v>507</c:v>
                  </c:pt>
                  <c:pt idx="153">
                    <c:v>462</c:v>
                  </c:pt>
                  <c:pt idx="154">
                    <c:v>49</c:v>
                  </c:pt>
                  <c:pt idx="155">
                    <c:v>221</c:v>
                  </c:pt>
                  <c:pt idx="156">
                    <c:v>420</c:v>
                  </c:pt>
                  <c:pt idx="157">
                    <c:v>21</c:v>
                  </c:pt>
                  <c:pt idx="158">
                    <c:v>396</c:v>
                  </c:pt>
                  <c:pt idx="159">
                    <c:v>123</c:v>
                  </c:pt>
                </c:lvl>
              </c:multiLvlStrCache>
            </c:multiLvlStrRef>
          </c:cat>
          <c:val>
            <c:numRef>
              <c:f>Sheet1!$J$4:$J$187</c:f>
              <c:numCache>
                <c:formatCode>0.00%</c:formatCode>
                <c:ptCount val="160"/>
                <c:pt idx="0">
                  <c:v>1</c:v>
                </c:pt>
                <c:pt idx="1">
                  <c:v>1</c:v>
                </c:pt>
                <c:pt idx="2">
                  <c:v>0.71197718631178708</c:v>
                </c:pt>
                <c:pt idx="3">
                  <c:v>0.62468193384223913</c:v>
                </c:pt>
                <c:pt idx="4">
                  <c:v>0.61303462321792257</c:v>
                </c:pt>
                <c:pt idx="5">
                  <c:v>0.5</c:v>
                </c:pt>
                <c:pt idx="6">
                  <c:v>0.5</c:v>
                </c:pt>
                <c:pt idx="7">
                  <c:v>0.47499999999999998</c:v>
                </c:pt>
                <c:pt idx="8">
                  <c:v>0.47154471544715448</c:v>
                </c:pt>
                <c:pt idx="9">
                  <c:v>0.46875</c:v>
                </c:pt>
                <c:pt idx="10">
                  <c:v>0.4</c:v>
                </c:pt>
                <c:pt idx="11">
                  <c:v>0.38095238095238093</c:v>
                </c:pt>
                <c:pt idx="12">
                  <c:v>0.37482614742698189</c:v>
                </c:pt>
                <c:pt idx="13">
                  <c:v>0.3664</c:v>
                </c:pt>
                <c:pt idx="14">
                  <c:v>0.35655737704918034</c:v>
                </c:pt>
                <c:pt idx="15">
                  <c:v>0.34727503168567808</c:v>
                </c:pt>
                <c:pt idx="16">
                  <c:v>0.33783783783783783</c:v>
                </c:pt>
                <c:pt idx="17">
                  <c:v>0.33333333333333331</c:v>
                </c:pt>
                <c:pt idx="18">
                  <c:v>0.33333333333333331</c:v>
                </c:pt>
                <c:pt idx="19">
                  <c:v>0.32985658409387225</c:v>
                </c:pt>
                <c:pt idx="20">
                  <c:v>0.32800000000000001</c:v>
                </c:pt>
                <c:pt idx="21">
                  <c:v>0.30188679245283018</c:v>
                </c:pt>
                <c:pt idx="22">
                  <c:v>0.29217719132893499</c:v>
                </c:pt>
                <c:pt idx="23">
                  <c:v>0.2857142857142857</c:v>
                </c:pt>
                <c:pt idx="24">
                  <c:v>0.28062360801781738</c:v>
                </c:pt>
                <c:pt idx="25">
                  <c:v>0.27419354838709675</c:v>
                </c:pt>
                <c:pt idx="26">
                  <c:v>0.25757575757575757</c:v>
                </c:pt>
                <c:pt idx="27">
                  <c:v>0.25714285714285712</c:v>
                </c:pt>
                <c:pt idx="28">
                  <c:v>0.25153846153846154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0.24242424242424243</c:v>
                </c:pt>
                <c:pt idx="34">
                  <c:v>0.23076923076923078</c:v>
                </c:pt>
                <c:pt idx="35">
                  <c:v>0.22549019607843138</c:v>
                </c:pt>
                <c:pt idx="36">
                  <c:v>0.22460324576347171</c:v>
                </c:pt>
                <c:pt idx="37">
                  <c:v>0.22051282051282051</c:v>
                </c:pt>
                <c:pt idx="38">
                  <c:v>0.21890735146022156</c:v>
                </c:pt>
                <c:pt idx="39">
                  <c:v>0.21582733812949639</c:v>
                </c:pt>
                <c:pt idx="40">
                  <c:v>0.20823244552058112</c:v>
                </c:pt>
                <c:pt idx="41">
                  <c:v>0.20558572536850273</c:v>
                </c:pt>
                <c:pt idx="42">
                  <c:v>0.20485436893203884</c:v>
                </c:pt>
                <c:pt idx="43">
                  <c:v>0.20454545454545456</c:v>
                </c:pt>
                <c:pt idx="44">
                  <c:v>0.20444444444444446</c:v>
                </c:pt>
                <c:pt idx="45">
                  <c:v>0.20388349514563106</c:v>
                </c:pt>
                <c:pt idx="46">
                  <c:v>0.20224719101123595</c:v>
                </c:pt>
                <c:pt idx="47">
                  <c:v>0.1978304310590922</c:v>
                </c:pt>
                <c:pt idx="48">
                  <c:v>0.18871252204585537</c:v>
                </c:pt>
                <c:pt idx="49">
                  <c:v>0.18813588549749957</c:v>
                </c:pt>
                <c:pt idx="50">
                  <c:v>0.18292682926829268</c:v>
                </c:pt>
                <c:pt idx="51">
                  <c:v>0.18181818181818182</c:v>
                </c:pt>
                <c:pt idx="52">
                  <c:v>0.17808219178082191</c:v>
                </c:pt>
                <c:pt idx="53">
                  <c:v>0.17391304347826086</c:v>
                </c:pt>
                <c:pt idx="54">
                  <c:v>0.17374517374517376</c:v>
                </c:pt>
                <c:pt idx="55">
                  <c:v>0.17333333333333334</c:v>
                </c:pt>
                <c:pt idx="56">
                  <c:v>0.17136659436008678</c:v>
                </c:pt>
                <c:pt idx="57">
                  <c:v>0.16832637327336974</c:v>
                </c:pt>
                <c:pt idx="58">
                  <c:v>0.16129032258064516</c:v>
                </c:pt>
                <c:pt idx="59">
                  <c:v>0.15849056603773584</c:v>
                </c:pt>
                <c:pt idx="60">
                  <c:v>0.15492957746478872</c:v>
                </c:pt>
                <c:pt idx="61">
                  <c:v>0.15374507227332457</c:v>
                </c:pt>
                <c:pt idx="62">
                  <c:v>0.14700374531835206</c:v>
                </c:pt>
                <c:pt idx="63">
                  <c:v>0.14577307209518092</c:v>
                </c:pt>
                <c:pt idx="64">
                  <c:v>0.14567901234567901</c:v>
                </c:pt>
                <c:pt idx="65">
                  <c:v>0.14402173913043478</c:v>
                </c:pt>
                <c:pt idx="66">
                  <c:v>0.14351176838158716</c:v>
                </c:pt>
                <c:pt idx="67">
                  <c:v>0.13577981651376148</c:v>
                </c:pt>
                <c:pt idx="68">
                  <c:v>0.13479623824451412</c:v>
                </c:pt>
                <c:pt idx="69">
                  <c:v>0.13259668508287292</c:v>
                </c:pt>
                <c:pt idx="70">
                  <c:v>0.12967581047381546</c:v>
                </c:pt>
                <c:pt idx="71">
                  <c:v>0.12749003984063745</c:v>
                </c:pt>
                <c:pt idx="72">
                  <c:v>0.12637362637362637</c:v>
                </c:pt>
                <c:pt idx="73">
                  <c:v>0.12539899680802555</c:v>
                </c:pt>
                <c:pt idx="74">
                  <c:v>0.125</c:v>
                </c:pt>
                <c:pt idx="75">
                  <c:v>0.12304809494066209</c:v>
                </c:pt>
                <c:pt idx="76">
                  <c:v>0.1206896551724138</c:v>
                </c:pt>
                <c:pt idx="77">
                  <c:v>0.11871871871871872</c:v>
                </c:pt>
                <c:pt idx="78">
                  <c:v>0.11538461538461539</c:v>
                </c:pt>
                <c:pt idx="79">
                  <c:v>0.11353711790393013</c:v>
                </c:pt>
                <c:pt idx="80">
                  <c:v>0.11179173047473201</c:v>
                </c:pt>
                <c:pt idx="81">
                  <c:v>0.10465116279069768</c:v>
                </c:pt>
                <c:pt idx="82">
                  <c:v>0.10424710424710425</c:v>
                </c:pt>
                <c:pt idx="83">
                  <c:v>0.10003491620111732</c:v>
                </c:pt>
                <c:pt idx="84">
                  <c:v>0.1</c:v>
                </c:pt>
                <c:pt idx="85">
                  <c:v>0.1</c:v>
                </c:pt>
                <c:pt idx="86">
                  <c:v>0.1</c:v>
                </c:pt>
                <c:pt idx="87">
                  <c:v>9.997738068310337E-2</c:v>
                </c:pt>
                <c:pt idx="88">
                  <c:v>9.6774193548387094E-2</c:v>
                </c:pt>
                <c:pt idx="89">
                  <c:v>9.5145631067961159E-2</c:v>
                </c:pt>
                <c:pt idx="90">
                  <c:v>9.013605442176871E-2</c:v>
                </c:pt>
                <c:pt idx="91">
                  <c:v>8.7391594396264177E-2</c:v>
                </c:pt>
                <c:pt idx="92">
                  <c:v>8.6851628468033779E-2</c:v>
                </c:pt>
                <c:pt idx="93">
                  <c:v>8.4112149532710276E-2</c:v>
                </c:pt>
                <c:pt idx="94">
                  <c:v>8.3687566418703507E-2</c:v>
                </c:pt>
                <c:pt idx="95">
                  <c:v>8.1632653061224483E-2</c:v>
                </c:pt>
                <c:pt idx="96">
                  <c:v>0.08</c:v>
                </c:pt>
                <c:pt idx="97">
                  <c:v>7.8351164254247957E-2</c:v>
                </c:pt>
                <c:pt idx="98">
                  <c:v>7.6923076923076927E-2</c:v>
                </c:pt>
                <c:pt idx="99">
                  <c:v>7.6612903225806453E-2</c:v>
                </c:pt>
                <c:pt idx="100">
                  <c:v>7.6142131979695438E-2</c:v>
                </c:pt>
                <c:pt idx="101">
                  <c:v>7.3770491803278687E-2</c:v>
                </c:pt>
                <c:pt idx="102">
                  <c:v>7.067778180500181E-2</c:v>
                </c:pt>
                <c:pt idx="103">
                  <c:v>6.5088757396449703E-2</c:v>
                </c:pt>
                <c:pt idx="104">
                  <c:v>6.4841498559077809E-2</c:v>
                </c:pt>
                <c:pt idx="105">
                  <c:v>6.2992125984251968E-2</c:v>
                </c:pt>
                <c:pt idx="106">
                  <c:v>6.0606060606060608E-2</c:v>
                </c:pt>
                <c:pt idx="107">
                  <c:v>6.0606060606060608E-2</c:v>
                </c:pt>
                <c:pt idx="108">
                  <c:v>5.8659217877094973E-2</c:v>
                </c:pt>
                <c:pt idx="109">
                  <c:v>5.5350553505535055E-2</c:v>
                </c:pt>
                <c:pt idx="110">
                  <c:v>5.46875E-2</c:v>
                </c:pt>
                <c:pt idx="111">
                  <c:v>5.3744900963034609E-2</c:v>
                </c:pt>
                <c:pt idx="112">
                  <c:v>5.1724137931034482E-2</c:v>
                </c:pt>
                <c:pt idx="113">
                  <c:v>4.9107142857142856E-2</c:v>
                </c:pt>
                <c:pt idx="114">
                  <c:v>4.8275862068965517E-2</c:v>
                </c:pt>
                <c:pt idx="115">
                  <c:v>4.7186932849364795E-2</c:v>
                </c:pt>
                <c:pt idx="116">
                  <c:v>4.3925233644859812E-2</c:v>
                </c:pt>
                <c:pt idx="117">
                  <c:v>4.3774319066147857E-2</c:v>
                </c:pt>
                <c:pt idx="118">
                  <c:v>4.3010752688172046E-2</c:v>
                </c:pt>
                <c:pt idx="119">
                  <c:v>4.1379310344827586E-2</c:v>
                </c:pt>
                <c:pt idx="120">
                  <c:v>4.0816326530612242E-2</c:v>
                </c:pt>
                <c:pt idx="121">
                  <c:v>3.9838918452466558E-2</c:v>
                </c:pt>
                <c:pt idx="122">
                  <c:v>3.76078914919852E-2</c:v>
                </c:pt>
                <c:pt idx="123">
                  <c:v>3.7520661157024793E-2</c:v>
                </c:pt>
                <c:pt idx="124">
                  <c:v>3.4106412005457026E-2</c:v>
                </c:pt>
                <c:pt idx="125">
                  <c:v>3.3730158730158728E-2</c:v>
                </c:pt>
                <c:pt idx="126">
                  <c:v>3.3035714285714286E-2</c:v>
                </c:pt>
                <c:pt idx="127">
                  <c:v>3.3018867924528301E-2</c:v>
                </c:pt>
                <c:pt idx="128">
                  <c:v>3.2392026578073087E-2</c:v>
                </c:pt>
                <c:pt idx="129">
                  <c:v>3.125E-2</c:v>
                </c:pt>
                <c:pt idx="130">
                  <c:v>3.1100478468899521E-2</c:v>
                </c:pt>
                <c:pt idx="131">
                  <c:v>2.8255927249106853E-2</c:v>
                </c:pt>
                <c:pt idx="132">
                  <c:v>2.5583982202447165E-2</c:v>
                </c:pt>
                <c:pt idx="133">
                  <c:v>2.5288620120945574E-2</c:v>
                </c:pt>
                <c:pt idx="134">
                  <c:v>2.5046065652084896E-2</c:v>
                </c:pt>
                <c:pt idx="135">
                  <c:v>2.4572649572649572E-2</c:v>
                </c:pt>
                <c:pt idx="136">
                  <c:v>2.3758099352051837E-2</c:v>
                </c:pt>
                <c:pt idx="137">
                  <c:v>2.2912047302291204E-2</c:v>
                </c:pt>
                <c:pt idx="138">
                  <c:v>2.2045629325813894E-2</c:v>
                </c:pt>
                <c:pt idx="139">
                  <c:v>2.1641311334904649E-2</c:v>
                </c:pt>
                <c:pt idx="140">
                  <c:v>2.0749665327978582E-2</c:v>
                </c:pt>
                <c:pt idx="141">
                  <c:v>2.0723283218203981E-2</c:v>
                </c:pt>
                <c:pt idx="142">
                  <c:v>1.9455252918287938E-2</c:v>
                </c:pt>
                <c:pt idx="143">
                  <c:v>1.5831134564643801E-2</c:v>
                </c:pt>
                <c:pt idx="144">
                  <c:v>9.017560512577124E-3</c:v>
                </c:pt>
                <c:pt idx="145">
                  <c:v>8.9334799340296863E-3</c:v>
                </c:pt>
                <c:pt idx="146">
                  <c:v>3.8957876795714633E-3</c:v>
                </c:pt>
                <c:pt idx="147">
                  <c:v>2.6385224274406332E-3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FD-4ADD-B201-FA41829EE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9880223"/>
        <c:axId val="99875903"/>
      </c:barChart>
      <c:catAx>
        <c:axId val="998802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99875903"/>
        <c:crosses val="autoZero"/>
        <c:auto val="1"/>
        <c:lblAlgn val="ctr"/>
        <c:lblOffset val="100"/>
        <c:noMultiLvlLbl val="0"/>
      </c:catAx>
      <c:valAx>
        <c:axId val="99875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99880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l-P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YL FEEDBACK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title>
    <c:autoTitleDeleted val="0"/>
    <c:plotArea>
      <c:layout>
        <c:manualLayout>
          <c:layoutTarget val="inner"/>
          <c:xMode val="edge"/>
          <c:yMode val="edge"/>
          <c:x val="3.4543633852997288E-2"/>
          <c:y val="1.210598589765891E-2"/>
          <c:w val="0.95903066333575759"/>
          <c:h val="0.6368699335895107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[book2]Sheet1!$E$1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l-P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[book2]Sheet1!$A$2:$C$89</c:f>
              <c:multiLvlStrCache>
                <c:ptCount val="88"/>
                <c:lvl>
                  <c:pt idx="0">
                    <c:v>Sat 9/30/2023 6:13 AM</c:v>
                  </c:pt>
                  <c:pt idx="1">
                    <c:v>Sat 10/7/2023 9:26 AM</c:v>
                  </c:pt>
                  <c:pt idx="2">
                    <c:v>Sat 10/7/2023 2:39 PM</c:v>
                  </c:pt>
                  <c:pt idx="3">
                    <c:v>Sat 10/7/2023 4:10 PM</c:v>
                  </c:pt>
                  <c:pt idx="4">
                    <c:v>Thu 10/12/2023 7:31 AM</c:v>
                  </c:pt>
                  <c:pt idx="5">
                    <c:v>Thu 10/12/2023 1:02 PM</c:v>
                  </c:pt>
                  <c:pt idx="6">
                    <c:v>Thu 10/12/2023 2:49 PM</c:v>
                  </c:pt>
                  <c:pt idx="7">
                    <c:v>Sun 10/15/2023 10:37 AM</c:v>
                  </c:pt>
                  <c:pt idx="8">
                    <c:v>Sun 10/15/2023 1:20 PM</c:v>
                  </c:pt>
                  <c:pt idx="9">
                    <c:v>Sun 10/15/2023 3:23 PM</c:v>
                  </c:pt>
                  <c:pt idx="10">
                    <c:v>Sun 10/15/2023 10:37 PM</c:v>
                  </c:pt>
                  <c:pt idx="11">
                    <c:v>Mon 10/16/2023 9:50 PM</c:v>
                  </c:pt>
                  <c:pt idx="12">
                    <c:v>Mon 10/16/2023 11:00 PM</c:v>
                  </c:pt>
                  <c:pt idx="13">
                    <c:v>Tue 10/17/2023 11:19 AM</c:v>
                  </c:pt>
                  <c:pt idx="14">
                    <c:v>Tue 10/17/2023 3:36 PM</c:v>
                  </c:pt>
                  <c:pt idx="15">
                    <c:v>Tue 10/17/2023 8:24 PM</c:v>
                  </c:pt>
                  <c:pt idx="16">
                    <c:v>Tue 10/17/2023 10:13 PM</c:v>
                  </c:pt>
                  <c:pt idx="17">
                    <c:v>Sat 10/28/2023 6:56 AM</c:v>
                  </c:pt>
                  <c:pt idx="18">
                    <c:v>Sat 11/4/2023 8:25 AM</c:v>
                  </c:pt>
                  <c:pt idx="19">
                    <c:v>Sat 11/11/2023 8:38 AM</c:v>
                  </c:pt>
                  <c:pt idx="20">
                    <c:v>Sat 11/11/2023 6:20 PM</c:v>
                  </c:pt>
                  <c:pt idx="21">
                    <c:v>Sun 11/12/2023 9:13 PM</c:v>
                  </c:pt>
                  <c:pt idx="22">
                    <c:v>Mon 11/13/2023 12:13 AM</c:v>
                  </c:pt>
                  <c:pt idx="23">
                    <c:v>Mon 11/13/2023 10:55 AM</c:v>
                  </c:pt>
                  <c:pt idx="24">
                    <c:v>Mon 11/13/2023 10:30 PM</c:v>
                  </c:pt>
                  <c:pt idx="25">
                    <c:v>Mon 11/13/2023 11:44 PM</c:v>
                  </c:pt>
                  <c:pt idx="26">
                    <c:v>Tue 11/14/2023 9:16 AM</c:v>
                  </c:pt>
                  <c:pt idx="27">
                    <c:v>Tue 11/14/2023 1:37 PM</c:v>
                  </c:pt>
                  <c:pt idx="28">
                    <c:v>Tue 11/14/2023 3:33 PM</c:v>
                  </c:pt>
                  <c:pt idx="29">
                    <c:v>Tue 11/14/2023 10:34 PM</c:v>
                  </c:pt>
                  <c:pt idx="30">
                    <c:v>Wed 11/15/2023 12:26 AM</c:v>
                  </c:pt>
                  <c:pt idx="31">
                    <c:v>Wed 11/15/2023 11:53 AM</c:v>
                  </c:pt>
                  <c:pt idx="32">
                    <c:v>Sat 11/25/2023 10:58 AM</c:v>
                  </c:pt>
                  <c:pt idx="33">
                    <c:v>Sat 12/2/2023 8:46 AM</c:v>
                  </c:pt>
                  <c:pt idx="34">
                    <c:v>Sat 12/9/2023 10:20 AM</c:v>
                  </c:pt>
                  <c:pt idx="35">
                    <c:v>Sat 12/9/2023 2:56 PM</c:v>
                  </c:pt>
                  <c:pt idx="36">
                    <c:v>Sun 12/10/2023 10:42 PM</c:v>
                  </c:pt>
                  <c:pt idx="37">
                    <c:v>Mon 12/11/2023 12:26 AM</c:v>
                  </c:pt>
                  <c:pt idx="38">
                    <c:v>Mon 12/11/2023 12:21 PM</c:v>
                  </c:pt>
                  <c:pt idx="39">
                    <c:v>Mon 12/11/2023 10:19 PM</c:v>
                  </c:pt>
                  <c:pt idx="40">
                    <c:v>Tue 12/12/2023 12:33 AM</c:v>
                  </c:pt>
                  <c:pt idx="41">
                    <c:v>Tue 12/12/2023 8:27 AM</c:v>
                  </c:pt>
                  <c:pt idx="42">
                    <c:v>Tue 12/12/2023 8:55 AM</c:v>
                  </c:pt>
                  <c:pt idx="43">
                    <c:v>Tue 12/12/2023 5:01 PM</c:v>
                  </c:pt>
                  <c:pt idx="44">
                    <c:v>Tue 12/12/2023 9:25 PM</c:v>
                  </c:pt>
                  <c:pt idx="45">
                    <c:v>Tue 12/12/2023 10:20 PM</c:v>
                  </c:pt>
                  <c:pt idx="46">
                    <c:v>Wed 12/13/2023 12:48 AM</c:v>
                  </c:pt>
                  <c:pt idx="47">
                    <c:v>Sat 12/23/2023 6:47 AM</c:v>
                  </c:pt>
                  <c:pt idx="48">
                    <c:v>Fri 12/29/2023 11:55 AM</c:v>
                  </c:pt>
                  <c:pt idx="49">
                    <c:v>Fri 12/29/2023 12:25 PM</c:v>
                  </c:pt>
                  <c:pt idx="50">
                    <c:v>Fri 12/29/2023 8:57 PM</c:v>
                  </c:pt>
                  <c:pt idx="51">
                    <c:v>Sat 1/6/2024 9:28 AM</c:v>
                  </c:pt>
                  <c:pt idx="52">
                    <c:v>Sun 1/7/2024 6:35 PM</c:v>
                  </c:pt>
                  <c:pt idx="53">
                    <c:v>Sun 1/7/2024 7:46 PM</c:v>
                  </c:pt>
                  <c:pt idx="54">
                    <c:v>Sun 1/7/2024 11:16 PM</c:v>
                  </c:pt>
                  <c:pt idx="55">
                    <c:v>Sun 1/7/2024 11:47 PM</c:v>
                  </c:pt>
                  <c:pt idx="56">
                    <c:v>Mon 1/8/2024 7:42 AM</c:v>
                  </c:pt>
                  <c:pt idx="57">
                    <c:v>Mon 1/8/2024 10:41 PM</c:v>
                  </c:pt>
                  <c:pt idx="58">
                    <c:v>Tue 1/9/2024 12:31 AM</c:v>
                  </c:pt>
                  <c:pt idx="59">
                    <c:v>Tue 1/9/2024 3:55 PM</c:v>
                  </c:pt>
                  <c:pt idx="60">
                    <c:v>Tue 1/9/2024 10:28 PM</c:v>
                  </c:pt>
                  <c:pt idx="61">
                    <c:v>Tue 1/9/2024 11:42 PM</c:v>
                  </c:pt>
                  <c:pt idx="62">
                    <c:v>Sat 1/20/2024 9:37 AM</c:v>
                  </c:pt>
                  <c:pt idx="63">
                    <c:v>Sat 1/27/2024 9:13 AM</c:v>
                  </c:pt>
                  <c:pt idx="64">
                    <c:v>Sat 2/3/2024 10:24 AM</c:v>
                  </c:pt>
                  <c:pt idx="65">
                    <c:v>Sat 2/3/2024 2:49 PM</c:v>
                  </c:pt>
                  <c:pt idx="66">
                    <c:v>Mon 2/5/2024 12:06 AM</c:v>
                  </c:pt>
                  <c:pt idx="67">
                    <c:v>Mon 2/5/2024 12:56 AM</c:v>
                  </c:pt>
                  <c:pt idx="68">
                    <c:v>Mon 2/5/2024 3:32 PM</c:v>
                  </c:pt>
                  <c:pt idx="69">
                    <c:v>Mon 2/5/2024 11:01 PM</c:v>
                  </c:pt>
                  <c:pt idx="70">
                    <c:v>Tue 2/6/2024 10:25 AM</c:v>
                  </c:pt>
                  <c:pt idx="71">
                    <c:v>Tue 2/6/2024 5:25 PM</c:v>
                  </c:pt>
                  <c:pt idx="72">
                    <c:v>Tue 2/6/2024 10:11 PM</c:v>
                  </c:pt>
                  <c:pt idx="73">
                    <c:v>Tue 2/6/2024 11:10 PM</c:v>
                  </c:pt>
                  <c:pt idx="74">
                    <c:v>Wed 2/7/2024 12:55 AM</c:v>
                  </c:pt>
                  <c:pt idx="75">
                    <c:v>Sat 2/17/2024 11:08 AM</c:v>
                  </c:pt>
                  <c:pt idx="76">
                    <c:v>Sat 2/17/2024 1:32 PM</c:v>
                  </c:pt>
                  <c:pt idx="77">
                    <c:v>Sat 2/24/2024 10:01 AM</c:v>
                  </c:pt>
                  <c:pt idx="78">
                    <c:v>Sat 3/2/2024 9:54 AM</c:v>
                  </c:pt>
                  <c:pt idx="79">
                    <c:v>Sun 3/3/2024 10:17 AM</c:v>
                  </c:pt>
                  <c:pt idx="80">
                    <c:v>Sun 3/3/2024 8:48 PM</c:v>
                  </c:pt>
                  <c:pt idx="81">
                    <c:v>Sun 3/3/2024 9:25 PM</c:v>
                  </c:pt>
                  <c:pt idx="82">
                    <c:v>Mon 3/4/2024 9:05 PM</c:v>
                  </c:pt>
                  <c:pt idx="83">
                    <c:v>Mon 3/4/2024 10:11 PM</c:v>
                  </c:pt>
                  <c:pt idx="84">
                    <c:v>Mon 3/4/2024 11:32 PM</c:v>
                  </c:pt>
                  <c:pt idx="85">
                    <c:v>Tue 3/5/2024 10:16 PM</c:v>
                  </c:pt>
                  <c:pt idx="86">
                    <c:v>Wed 3/6/2024 6:55 AM</c:v>
                  </c:pt>
                  <c:pt idx="87">
                    <c:v>Wed 3/6/2024 9:40 AM</c:v>
                  </c:pt>
                </c:lvl>
                <c:lvl>
                  <c:pt idx="0">
                    <c:v>B1</c:v>
                  </c:pt>
                  <c:pt idx="1">
                    <c:v>B2</c:v>
                  </c:pt>
                  <c:pt idx="4">
                    <c:v>B3</c:v>
                  </c:pt>
                  <c:pt idx="7">
                    <c:v>B4</c:v>
                  </c:pt>
                  <c:pt idx="11">
                    <c:v>B5</c:v>
                  </c:pt>
                  <c:pt idx="14">
                    <c:v>B6</c:v>
                  </c:pt>
                  <c:pt idx="17">
                    <c:v>B1</c:v>
                  </c:pt>
                  <c:pt idx="18">
                    <c:v>B2</c:v>
                  </c:pt>
                  <c:pt idx="19">
                    <c:v>B3</c:v>
                  </c:pt>
                  <c:pt idx="21">
                    <c:v>B4</c:v>
                  </c:pt>
                  <c:pt idx="24">
                    <c:v>B5</c:v>
                  </c:pt>
                  <c:pt idx="28">
                    <c:v>B6</c:v>
                  </c:pt>
                  <c:pt idx="32">
                    <c:v>B1</c:v>
                  </c:pt>
                  <c:pt idx="33">
                    <c:v>B2</c:v>
                  </c:pt>
                  <c:pt idx="34">
                    <c:v>B3</c:v>
                  </c:pt>
                  <c:pt idx="36">
                    <c:v>B4</c:v>
                  </c:pt>
                  <c:pt idx="39">
                    <c:v>B5</c:v>
                  </c:pt>
                  <c:pt idx="43">
                    <c:v>B6</c:v>
                  </c:pt>
                  <c:pt idx="47">
                    <c:v>B1</c:v>
                  </c:pt>
                  <c:pt idx="48">
                    <c:v>B2</c:v>
                  </c:pt>
                  <c:pt idx="51">
                    <c:v>B3</c:v>
                  </c:pt>
                  <c:pt idx="52">
                    <c:v>B4</c:v>
                  </c:pt>
                  <c:pt idx="57">
                    <c:v>B5</c:v>
                  </c:pt>
                  <c:pt idx="60">
                    <c:v>B6</c:v>
                  </c:pt>
                  <c:pt idx="62">
                    <c:v>B1</c:v>
                  </c:pt>
                  <c:pt idx="63">
                    <c:v>B2</c:v>
                  </c:pt>
                  <c:pt idx="64">
                    <c:v>B3</c:v>
                  </c:pt>
                  <c:pt idx="66">
                    <c:v>B4</c:v>
                  </c:pt>
                  <c:pt idx="69">
                    <c:v>B5</c:v>
                  </c:pt>
                  <c:pt idx="72">
                    <c:v>B6</c:v>
                  </c:pt>
                  <c:pt idx="75">
                    <c:v>B1</c:v>
                  </c:pt>
                  <c:pt idx="77">
                    <c:v>B2</c:v>
                  </c:pt>
                  <c:pt idx="78">
                    <c:v>B3</c:v>
                  </c:pt>
                  <c:pt idx="79">
                    <c:v>B4</c:v>
                  </c:pt>
                  <c:pt idx="82">
                    <c:v>B5</c:v>
                  </c:pt>
                  <c:pt idx="85">
                    <c:v>B6</c:v>
                  </c:pt>
                </c:lvl>
                <c:lvl>
                  <c:pt idx="0">
                    <c:v>2023P10</c:v>
                  </c:pt>
                  <c:pt idx="17">
                    <c:v>2023P11</c:v>
                  </c:pt>
                  <c:pt idx="32">
                    <c:v>2023P12</c:v>
                  </c:pt>
                  <c:pt idx="47">
                    <c:v>2023P13</c:v>
                  </c:pt>
                  <c:pt idx="62">
                    <c:v>2024P01</c:v>
                  </c:pt>
                  <c:pt idx="75">
                    <c:v>2024P02</c:v>
                  </c:pt>
                </c:lvl>
              </c:multiLvlStrCache>
            </c:multiLvlStrRef>
          </c:cat>
          <c:val>
            <c:numRef>
              <c:f>[book2]Sheet1!$E$2:$E$89</c:f>
              <c:numCache>
                <c:formatCode>0%</c:formatCode>
                <c:ptCount val="88"/>
                <c:pt idx="0">
                  <c:v>1</c:v>
                </c:pt>
                <c:pt idx="1">
                  <c:v>0.48113207547169812</c:v>
                </c:pt>
                <c:pt idx="2">
                  <c:v>0.22872117400419287</c:v>
                </c:pt>
                <c:pt idx="3">
                  <c:v>0.29014675052410899</c:v>
                </c:pt>
                <c:pt idx="4">
                  <c:v>0.78290193219103177</c:v>
                </c:pt>
                <c:pt idx="5">
                  <c:v>0.20333576376230406</c:v>
                </c:pt>
                <c:pt idx="6">
                  <c:v>1.3762304046664236E-2</c:v>
                </c:pt>
                <c:pt idx="7">
                  <c:v>0.4809745680450398</c:v>
                </c:pt>
                <c:pt idx="8">
                  <c:v>0.18200349446709377</c:v>
                </c:pt>
                <c:pt idx="9">
                  <c:v>0.14269073966220153</c:v>
                </c:pt>
                <c:pt idx="10">
                  <c:v>0.19433119782566491</c:v>
                </c:pt>
                <c:pt idx="11">
                  <c:v>0.55889724310776945</c:v>
                </c:pt>
                <c:pt idx="12">
                  <c:v>0.29866332497911446</c:v>
                </c:pt>
                <c:pt idx="13">
                  <c:v>0.14243943191311612</c:v>
                </c:pt>
                <c:pt idx="14">
                  <c:v>0.12331563903634137</c:v>
                </c:pt>
                <c:pt idx="15">
                  <c:v>0.36688444262964476</c:v>
                </c:pt>
                <c:pt idx="16">
                  <c:v>0.50979991833401384</c:v>
                </c:pt>
                <c:pt idx="17">
                  <c:v>1</c:v>
                </c:pt>
                <c:pt idx="18">
                  <c:v>1</c:v>
                </c:pt>
                <c:pt idx="19">
                  <c:v>0.86034177961107838</c:v>
                </c:pt>
                <c:pt idx="20">
                  <c:v>0.13965822038892162</c:v>
                </c:pt>
                <c:pt idx="21">
                  <c:v>0.54610022359594901</c:v>
                </c:pt>
                <c:pt idx="22">
                  <c:v>0.35393923451269238</c:v>
                </c:pt>
                <c:pt idx="23">
                  <c:v>9.9960541891358667E-2</c:v>
                </c:pt>
                <c:pt idx="24">
                  <c:v>0.14601576182136602</c:v>
                </c:pt>
                <c:pt idx="25">
                  <c:v>0.30122591943957966</c:v>
                </c:pt>
                <c:pt idx="26">
                  <c:v>0.36690017513134854</c:v>
                </c:pt>
                <c:pt idx="27">
                  <c:v>0.18585814360770578</c:v>
                </c:pt>
                <c:pt idx="28">
                  <c:v>0.13511091194263947</c:v>
                </c:pt>
                <c:pt idx="29">
                  <c:v>0.38001344387183511</c:v>
                </c:pt>
                <c:pt idx="30">
                  <c:v>0.28276943759802825</c:v>
                </c:pt>
                <c:pt idx="31">
                  <c:v>0.2021062065874972</c:v>
                </c:pt>
                <c:pt idx="32">
                  <c:v>1</c:v>
                </c:pt>
                <c:pt idx="33">
                  <c:v>1</c:v>
                </c:pt>
                <c:pt idx="34">
                  <c:v>0.76966192170818504</c:v>
                </c:pt>
                <c:pt idx="35">
                  <c:v>0.23033807829181493</c:v>
                </c:pt>
                <c:pt idx="36">
                  <c:v>0.56462680296877188</c:v>
                </c:pt>
                <c:pt idx="37">
                  <c:v>0.14171684638005883</c:v>
                </c:pt>
                <c:pt idx="38">
                  <c:v>0.2936563506511693</c:v>
                </c:pt>
                <c:pt idx="39">
                  <c:v>0.26719092904169717</c:v>
                </c:pt>
                <c:pt idx="40">
                  <c:v>0.21342355523043161</c:v>
                </c:pt>
                <c:pt idx="41">
                  <c:v>0.34363569861009508</c:v>
                </c:pt>
                <c:pt idx="42">
                  <c:v>0.17574981711777615</c:v>
                </c:pt>
                <c:pt idx="43">
                  <c:v>0.31282695124503035</c:v>
                </c:pt>
                <c:pt idx="44">
                  <c:v>0.22494245658087467</c:v>
                </c:pt>
                <c:pt idx="45">
                  <c:v>0.18685917555974052</c:v>
                </c:pt>
                <c:pt idx="46">
                  <c:v>0.27537141661435449</c:v>
                </c:pt>
                <c:pt idx="47">
                  <c:v>1</c:v>
                </c:pt>
                <c:pt idx="48">
                  <c:v>0.36311870346035918</c:v>
                </c:pt>
                <c:pt idx="49">
                  <c:v>0.1724339319608702</c:v>
                </c:pt>
                <c:pt idx="50">
                  <c:v>0.46444736457877062</c:v>
                </c:pt>
                <c:pt idx="51">
                  <c:v>1</c:v>
                </c:pt>
                <c:pt idx="52">
                  <c:v>0.23198965800916677</c:v>
                </c:pt>
                <c:pt idx="53">
                  <c:v>0.16652955693971089</c:v>
                </c:pt>
                <c:pt idx="54">
                  <c:v>0.18627335762134212</c:v>
                </c:pt>
                <c:pt idx="55">
                  <c:v>0.23304736161711129</c:v>
                </c:pt>
                <c:pt idx="56">
                  <c:v>0.18216006581266894</c:v>
                </c:pt>
                <c:pt idx="57">
                  <c:v>0.35785486443381181</c:v>
                </c:pt>
                <c:pt idx="58">
                  <c:v>0.4047049441786284</c:v>
                </c:pt>
                <c:pt idx="59">
                  <c:v>0.23744019138755981</c:v>
                </c:pt>
                <c:pt idx="60">
                  <c:v>0.52351097178683381</c:v>
                </c:pt>
                <c:pt idx="61">
                  <c:v>0.47648902821316613</c:v>
                </c:pt>
                <c:pt idx="62">
                  <c:v>1</c:v>
                </c:pt>
                <c:pt idx="63">
                  <c:v>1</c:v>
                </c:pt>
                <c:pt idx="64">
                  <c:v>0.60015892508849233</c:v>
                </c:pt>
                <c:pt idx="65">
                  <c:v>0.39984107491150761</c:v>
                </c:pt>
                <c:pt idx="66">
                  <c:v>0.50751445086705205</c:v>
                </c:pt>
                <c:pt idx="67">
                  <c:v>0.24919717405266539</c:v>
                </c:pt>
                <c:pt idx="68">
                  <c:v>0.24328837508028259</c:v>
                </c:pt>
                <c:pt idx="69">
                  <c:v>0.5108021390374331</c:v>
                </c:pt>
                <c:pt idx="70">
                  <c:v>0.19700534759358287</c:v>
                </c:pt>
                <c:pt idx="71">
                  <c:v>0.29219251336898394</c:v>
                </c:pt>
                <c:pt idx="72">
                  <c:v>0.58306431586789176</c:v>
                </c:pt>
                <c:pt idx="73">
                  <c:v>0.23466600446982866</c:v>
                </c:pt>
                <c:pt idx="74">
                  <c:v>0.18226967966227961</c:v>
                </c:pt>
                <c:pt idx="75">
                  <c:v>0.79161205766710352</c:v>
                </c:pt>
                <c:pt idx="76">
                  <c:v>0.20838794233289645</c:v>
                </c:pt>
                <c:pt idx="77">
                  <c:v>1</c:v>
                </c:pt>
                <c:pt idx="78">
                  <c:v>1</c:v>
                </c:pt>
                <c:pt idx="79">
                  <c:v>0.35142255005268702</c:v>
                </c:pt>
                <c:pt idx="80">
                  <c:v>0.48616965226554265</c:v>
                </c:pt>
                <c:pt idx="81">
                  <c:v>0.16240779768177027</c:v>
                </c:pt>
                <c:pt idx="82">
                  <c:v>0.1467312348668281</c:v>
                </c:pt>
                <c:pt idx="83">
                  <c:v>0.31016949152542372</c:v>
                </c:pt>
                <c:pt idx="84">
                  <c:v>0.54309927360774823</c:v>
                </c:pt>
                <c:pt idx="85">
                  <c:v>0.18651892890120036</c:v>
                </c:pt>
                <c:pt idx="86">
                  <c:v>0.37802400738688829</c:v>
                </c:pt>
                <c:pt idx="87">
                  <c:v>0.43545706371191134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F9-4EA1-AE05-46B315C4C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37335424"/>
        <c:axId val="7373365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[book2]Sheet1!$D$1</c15:sqref>
                        </c15:formulaRef>
                      </c:ext>
                    </c:extLst>
                    <c:strCache>
                      <c:ptCount val="1"/>
                      <c:pt idx="0">
                        <c:v># OF LINES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[book2]Sheet1!$A$2:$C$89</c15:sqref>
                        </c15:formulaRef>
                      </c:ext>
                    </c:extLst>
                    <c:multiLvlStrCache>
                      <c:ptCount val="88"/>
                      <c:lvl>
                        <c:pt idx="0">
                          <c:v>Sat 9/30/2023 6:13 AM</c:v>
                        </c:pt>
                        <c:pt idx="1">
                          <c:v>Sat 10/7/2023 9:26 AM</c:v>
                        </c:pt>
                        <c:pt idx="2">
                          <c:v>Sat 10/7/2023 2:39 PM</c:v>
                        </c:pt>
                        <c:pt idx="3">
                          <c:v>Sat 10/7/2023 4:10 PM</c:v>
                        </c:pt>
                        <c:pt idx="4">
                          <c:v>Thu 10/12/2023 7:31 AM</c:v>
                        </c:pt>
                        <c:pt idx="5">
                          <c:v>Thu 10/12/2023 1:02 PM</c:v>
                        </c:pt>
                        <c:pt idx="6">
                          <c:v>Thu 10/12/2023 2:49 PM</c:v>
                        </c:pt>
                        <c:pt idx="7">
                          <c:v>Sun 10/15/2023 10:37 AM</c:v>
                        </c:pt>
                        <c:pt idx="8">
                          <c:v>Sun 10/15/2023 1:20 PM</c:v>
                        </c:pt>
                        <c:pt idx="9">
                          <c:v>Sun 10/15/2023 3:23 PM</c:v>
                        </c:pt>
                        <c:pt idx="10">
                          <c:v>Sun 10/15/2023 10:37 PM</c:v>
                        </c:pt>
                        <c:pt idx="11">
                          <c:v>Mon 10/16/2023 9:50 PM</c:v>
                        </c:pt>
                        <c:pt idx="12">
                          <c:v>Mon 10/16/2023 11:00 PM</c:v>
                        </c:pt>
                        <c:pt idx="13">
                          <c:v>Tue 10/17/2023 11:19 AM</c:v>
                        </c:pt>
                        <c:pt idx="14">
                          <c:v>Tue 10/17/2023 3:36 PM</c:v>
                        </c:pt>
                        <c:pt idx="15">
                          <c:v>Tue 10/17/2023 8:24 PM</c:v>
                        </c:pt>
                        <c:pt idx="16">
                          <c:v>Tue 10/17/2023 10:13 PM</c:v>
                        </c:pt>
                        <c:pt idx="17">
                          <c:v>Sat 10/28/2023 6:56 AM</c:v>
                        </c:pt>
                        <c:pt idx="18">
                          <c:v>Sat 11/4/2023 8:25 AM</c:v>
                        </c:pt>
                        <c:pt idx="19">
                          <c:v>Sat 11/11/2023 8:38 AM</c:v>
                        </c:pt>
                        <c:pt idx="20">
                          <c:v>Sat 11/11/2023 6:20 PM</c:v>
                        </c:pt>
                        <c:pt idx="21">
                          <c:v>Sun 11/12/2023 9:13 PM</c:v>
                        </c:pt>
                        <c:pt idx="22">
                          <c:v>Mon 11/13/2023 12:13 AM</c:v>
                        </c:pt>
                        <c:pt idx="23">
                          <c:v>Mon 11/13/2023 10:55 AM</c:v>
                        </c:pt>
                        <c:pt idx="24">
                          <c:v>Mon 11/13/2023 10:30 PM</c:v>
                        </c:pt>
                        <c:pt idx="25">
                          <c:v>Mon 11/13/2023 11:44 PM</c:v>
                        </c:pt>
                        <c:pt idx="26">
                          <c:v>Tue 11/14/2023 9:16 AM</c:v>
                        </c:pt>
                        <c:pt idx="27">
                          <c:v>Tue 11/14/2023 1:37 PM</c:v>
                        </c:pt>
                        <c:pt idx="28">
                          <c:v>Tue 11/14/2023 3:33 PM</c:v>
                        </c:pt>
                        <c:pt idx="29">
                          <c:v>Tue 11/14/2023 10:34 PM</c:v>
                        </c:pt>
                        <c:pt idx="30">
                          <c:v>Wed 11/15/2023 12:26 AM</c:v>
                        </c:pt>
                        <c:pt idx="31">
                          <c:v>Wed 11/15/2023 11:53 AM</c:v>
                        </c:pt>
                        <c:pt idx="32">
                          <c:v>Sat 11/25/2023 10:58 AM</c:v>
                        </c:pt>
                        <c:pt idx="33">
                          <c:v>Sat 12/2/2023 8:46 AM</c:v>
                        </c:pt>
                        <c:pt idx="34">
                          <c:v>Sat 12/9/2023 10:20 AM</c:v>
                        </c:pt>
                        <c:pt idx="35">
                          <c:v>Sat 12/9/2023 2:56 PM</c:v>
                        </c:pt>
                        <c:pt idx="36">
                          <c:v>Sun 12/10/2023 10:42 PM</c:v>
                        </c:pt>
                        <c:pt idx="37">
                          <c:v>Mon 12/11/2023 12:26 AM</c:v>
                        </c:pt>
                        <c:pt idx="38">
                          <c:v>Mon 12/11/2023 12:21 PM</c:v>
                        </c:pt>
                        <c:pt idx="39">
                          <c:v>Mon 12/11/2023 10:19 PM</c:v>
                        </c:pt>
                        <c:pt idx="40">
                          <c:v>Tue 12/12/2023 12:33 AM</c:v>
                        </c:pt>
                        <c:pt idx="41">
                          <c:v>Tue 12/12/2023 8:27 AM</c:v>
                        </c:pt>
                        <c:pt idx="42">
                          <c:v>Tue 12/12/2023 8:55 AM</c:v>
                        </c:pt>
                        <c:pt idx="43">
                          <c:v>Tue 12/12/2023 5:01 PM</c:v>
                        </c:pt>
                        <c:pt idx="44">
                          <c:v>Tue 12/12/2023 9:25 PM</c:v>
                        </c:pt>
                        <c:pt idx="45">
                          <c:v>Tue 12/12/2023 10:20 PM</c:v>
                        </c:pt>
                        <c:pt idx="46">
                          <c:v>Wed 12/13/2023 12:48 AM</c:v>
                        </c:pt>
                        <c:pt idx="47">
                          <c:v>Sat 12/23/2023 6:47 AM</c:v>
                        </c:pt>
                        <c:pt idx="48">
                          <c:v>Fri 12/29/2023 11:55 AM</c:v>
                        </c:pt>
                        <c:pt idx="49">
                          <c:v>Fri 12/29/2023 12:25 PM</c:v>
                        </c:pt>
                        <c:pt idx="50">
                          <c:v>Fri 12/29/2023 8:57 PM</c:v>
                        </c:pt>
                        <c:pt idx="51">
                          <c:v>Sat 1/6/2024 9:28 AM</c:v>
                        </c:pt>
                        <c:pt idx="52">
                          <c:v>Sun 1/7/2024 6:35 PM</c:v>
                        </c:pt>
                        <c:pt idx="53">
                          <c:v>Sun 1/7/2024 7:46 PM</c:v>
                        </c:pt>
                        <c:pt idx="54">
                          <c:v>Sun 1/7/2024 11:16 PM</c:v>
                        </c:pt>
                        <c:pt idx="55">
                          <c:v>Sun 1/7/2024 11:47 PM</c:v>
                        </c:pt>
                        <c:pt idx="56">
                          <c:v>Mon 1/8/2024 7:42 AM</c:v>
                        </c:pt>
                        <c:pt idx="57">
                          <c:v>Mon 1/8/2024 10:41 PM</c:v>
                        </c:pt>
                        <c:pt idx="58">
                          <c:v>Tue 1/9/2024 12:31 AM</c:v>
                        </c:pt>
                        <c:pt idx="59">
                          <c:v>Tue 1/9/2024 3:55 PM</c:v>
                        </c:pt>
                        <c:pt idx="60">
                          <c:v>Tue 1/9/2024 10:28 PM</c:v>
                        </c:pt>
                        <c:pt idx="61">
                          <c:v>Tue 1/9/2024 11:42 PM</c:v>
                        </c:pt>
                        <c:pt idx="62">
                          <c:v>Sat 1/20/2024 9:37 AM</c:v>
                        </c:pt>
                        <c:pt idx="63">
                          <c:v>Sat 1/27/2024 9:13 AM</c:v>
                        </c:pt>
                        <c:pt idx="64">
                          <c:v>Sat 2/3/2024 10:24 AM</c:v>
                        </c:pt>
                        <c:pt idx="65">
                          <c:v>Sat 2/3/2024 2:49 PM</c:v>
                        </c:pt>
                        <c:pt idx="66">
                          <c:v>Mon 2/5/2024 12:06 AM</c:v>
                        </c:pt>
                        <c:pt idx="67">
                          <c:v>Mon 2/5/2024 12:56 AM</c:v>
                        </c:pt>
                        <c:pt idx="68">
                          <c:v>Mon 2/5/2024 3:32 PM</c:v>
                        </c:pt>
                        <c:pt idx="69">
                          <c:v>Mon 2/5/2024 11:01 PM</c:v>
                        </c:pt>
                        <c:pt idx="70">
                          <c:v>Tue 2/6/2024 10:25 AM</c:v>
                        </c:pt>
                        <c:pt idx="71">
                          <c:v>Tue 2/6/2024 5:25 PM</c:v>
                        </c:pt>
                        <c:pt idx="72">
                          <c:v>Tue 2/6/2024 10:11 PM</c:v>
                        </c:pt>
                        <c:pt idx="73">
                          <c:v>Tue 2/6/2024 11:10 PM</c:v>
                        </c:pt>
                        <c:pt idx="74">
                          <c:v>Wed 2/7/2024 12:55 AM</c:v>
                        </c:pt>
                        <c:pt idx="75">
                          <c:v>Sat 2/17/2024 11:08 AM</c:v>
                        </c:pt>
                        <c:pt idx="76">
                          <c:v>Sat 2/17/2024 1:32 PM</c:v>
                        </c:pt>
                        <c:pt idx="77">
                          <c:v>Sat 2/24/2024 10:01 AM</c:v>
                        </c:pt>
                        <c:pt idx="78">
                          <c:v>Sat 3/2/2024 9:54 AM</c:v>
                        </c:pt>
                        <c:pt idx="79">
                          <c:v>Sun 3/3/2024 10:17 AM</c:v>
                        </c:pt>
                        <c:pt idx="80">
                          <c:v>Sun 3/3/2024 8:48 PM</c:v>
                        </c:pt>
                        <c:pt idx="81">
                          <c:v>Sun 3/3/2024 9:25 PM</c:v>
                        </c:pt>
                        <c:pt idx="82">
                          <c:v>Mon 3/4/2024 9:05 PM</c:v>
                        </c:pt>
                        <c:pt idx="83">
                          <c:v>Mon 3/4/2024 10:11 PM</c:v>
                        </c:pt>
                        <c:pt idx="84">
                          <c:v>Mon 3/4/2024 11:32 PM</c:v>
                        </c:pt>
                        <c:pt idx="85">
                          <c:v>Tue 3/5/2024 10:16 PM</c:v>
                        </c:pt>
                        <c:pt idx="86">
                          <c:v>Wed 3/6/2024 6:55 AM</c:v>
                        </c:pt>
                        <c:pt idx="87">
                          <c:v>Wed 3/6/2024 9:40 AM</c:v>
                        </c:pt>
                      </c:lvl>
                      <c:lvl>
                        <c:pt idx="0">
                          <c:v>B1</c:v>
                        </c:pt>
                        <c:pt idx="1">
                          <c:v>B2</c:v>
                        </c:pt>
                        <c:pt idx="4">
                          <c:v>B3</c:v>
                        </c:pt>
                        <c:pt idx="7">
                          <c:v>B4</c:v>
                        </c:pt>
                        <c:pt idx="11">
                          <c:v>B5</c:v>
                        </c:pt>
                        <c:pt idx="14">
                          <c:v>B6</c:v>
                        </c:pt>
                        <c:pt idx="17">
                          <c:v>B1</c:v>
                        </c:pt>
                        <c:pt idx="18">
                          <c:v>B2</c:v>
                        </c:pt>
                        <c:pt idx="19">
                          <c:v>B3</c:v>
                        </c:pt>
                        <c:pt idx="21">
                          <c:v>B4</c:v>
                        </c:pt>
                        <c:pt idx="24">
                          <c:v>B5</c:v>
                        </c:pt>
                        <c:pt idx="28">
                          <c:v>B6</c:v>
                        </c:pt>
                        <c:pt idx="32">
                          <c:v>B1</c:v>
                        </c:pt>
                        <c:pt idx="33">
                          <c:v>B2</c:v>
                        </c:pt>
                        <c:pt idx="34">
                          <c:v>B3</c:v>
                        </c:pt>
                        <c:pt idx="36">
                          <c:v>B4</c:v>
                        </c:pt>
                        <c:pt idx="39">
                          <c:v>B5</c:v>
                        </c:pt>
                        <c:pt idx="43">
                          <c:v>B6</c:v>
                        </c:pt>
                        <c:pt idx="47">
                          <c:v>B1</c:v>
                        </c:pt>
                        <c:pt idx="48">
                          <c:v>B2</c:v>
                        </c:pt>
                        <c:pt idx="51">
                          <c:v>B3</c:v>
                        </c:pt>
                        <c:pt idx="52">
                          <c:v>B4</c:v>
                        </c:pt>
                        <c:pt idx="57">
                          <c:v>B5</c:v>
                        </c:pt>
                        <c:pt idx="60">
                          <c:v>B6</c:v>
                        </c:pt>
                        <c:pt idx="62">
                          <c:v>B1</c:v>
                        </c:pt>
                        <c:pt idx="63">
                          <c:v>B2</c:v>
                        </c:pt>
                        <c:pt idx="64">
                          <c:v>B3</c:v>
                        </c:pt>
                        <c:pt idx="66">
                          <c:v>B4</c:v>
                        </c:pt>
                        <c:pt idx="69">
                          <c:v>B5</c:v>
                        </c:pt>
                        <c:pt idx="72">
                          <c:v>B6</c:v>
                        </c:pt>
                        <c:pt idx="75">
                          <c:v>B1</c:v>
                        </c:pt>
                        <c:pt idx="77">
                          <c:v>B2</c:v>
                        </c:pt>
                        <c:pt idx="78">
                          <c:v>B3</c:v>
                        </c:pt>
                        <c:pt idx="79">
                          <c:v>B4</c:v>
                        </c:pt>
                        <c:pt idx="82">
                          <c:v>B5</c:v>
                        </c:pt>
                        <c:pt idx="85">
                          <c:v>B6</c:v>
                        </c:pt>
                      </c:lvl>
                      <c:lvl>
                        <c:pt idx="0">
                          <c:v>2023P10</c:v>
                        </c:pt>
                        <c:pt idx="17">
                          <c:v>2023P11</c:v>
                        </c:pt>
                        <c:pt idx="32">
                          <c:v>2023P12</c:v>
                        </c:pt>
                        <c:pt idx="47">
                          <c:v>2023P13</c:v>
                        </c:pt>
                        <c:pt idx="62">
                          <c:v>2024P01</c:v>
                        </c:pt>
                        <c:pt idx="75">
                          <c:v>2024P02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[book2]Sheet1!$D$2:$D$89</c15:sqref>
                        </c15:formulaRef>
                      </c:ext>
                    </c:extLst>
                    <c:numCache>
                      <c:formatCode>General</c:formatCode>
                      <c:ptCount val="88"/>
                      <c:pt idx="0">
                        <c:v>1101</c:v>
                      </c:pt>
                      <c:pt idx="1">
                        <c:v>4590</c:v>
                      </c:pt>
                      <c:pt idx="2">
                        <c:v>2182</c:v>
                      </c:pt>
                      <c:pt idx="3">
                        <c:v>2768</c:v>
                      </c:pt>
                      <c:pt idx="4">
                        <c:v>8590</c:v>
                      </c:pt>
                      <c:pt idx="5">
                        <c:v>2231</c:v>
                      </c:pt>
                      <c:pt idx="6">
                        <c:v>151</c:v>
                      </c:pt>
                      <c:pt idx="7">
                        <c:v>4955</c:v>
                      </c:pt>
                      <c:pt idx="8">
                        <c:v>1875</c:v>
                      </c:pt>
                      <c:pt idx="9">
                        <c:v>1470</c:v>
                      </c:pt>
                      <c:pt idx="10">
                        <c:v>2002</c:v>
                      </c:pt>
                      <c:pt idx="11">
                        <c:v>2676</c:v>
                      </c:pt>
                      <c:pt idx="12">
                        <c:v>1430</c:v>
                      </c:pt>
                      <c:pt idx="13">
                        <c:v>682</c:v>
                      </c:pt>
                      <c:pt idx="14">
                        <c:v>604</c:v>
                      </c:pt>
                      <c:pt idx="15">
                        <c:v>1797</c:v>
                      </c:pt>
                      <c:pt idx="16">
                        <c:v>2497</c:v>
                      </c:pt>
                      <c:pt idx="17">
                        <c:v>509</c:v>
                      </c:pt>
                      <c:pt idx="18">
                        <c:v>7340</c:v>
                      </c:pt>
                      <c:pt idx="19">
                        <c:v>10220</c:v>
                      </c:pt>
                      <c:pt idx="20">
                        <c:v>1659</c:v>
                      </c:pt>
                      <c:pt idx="21">
                        <c:v>4152</c:v>
                      </c:pt>
                      <c:pt idx="22">
                        <c:v>2691</c:v>
                      </c:pt>
                      <c:pt idx="23">
                        <c:v>760</c:v>
                      </c:pt>
                      <c:pt idx="24">
                        <c:v>667</c:v>
                      </c:pt>
                      <c:pt idx="25">
                        <c:v>1376</c:v>
                      </c:pt>
                      <c:pt idx="26">
                        <c:v>1676</c:v>
                      </c:pt>
                      <c:pt idx="27">
                        <c:v>849</c:v>
                      </c:pt>
                      <c:pt idx="28">
                        <c:v>603</c:v>
                      </c:pt>
                      <c:pt idx="29">
                        <c:v>1696</c:v>
                      </c:pt>
                      <c:pt idx="30">
                        <c:v>1262</c:v>
                      </c:pt>
                      <c:pt idx="31">
                        <c:v>902</c:v>
                      </c:pt>
                      <c:pt idx="32">
                        <c:v>56</c:v>
                      </c:pt>
                      <c:pt idx="33">
                        <c:v>8325</c:v>
                      </c:pt>
                      <c:pt idx="34">
                        <c:v>8651</c:v>
                      </c:pt>
                      <c:pt idx="35">
                        <c:v>2589</c:v>
                      </c:pt>
                      <c:pt idx="36">
                        <c:v>4032</c:v>
                      </c:pt>
                      <c:pt idx="37">
                        <c:v>1012</c:v>
                      </c:pt>
                      <c:pt idx="38">
                        <c:v>2097</c:v>
                      </c:pt>
                      <c:pt idx="39">
                        <c:v>1461</c:v>
                      </c:pt>
                      <c:pt idx="40">
                        <c:v>1167</c:v>
                      </c:pt>
                      <c:pt idx="41">
                        <c:v>1879</c:v>
                      </c:pt>
                      <c:pt idx="42">
                        <c:v>961</c:v>
                      </c:pt>
                      <c:pt idx="43">
                        <c:v>1495</c:v>
                      </c:pt>
                      <c:pt idx="44">
                        <c:v>1075</c:v>
                      </c:pt>
                      <c:pt idx="45">
                        <c:v>893</c:v>
                      </c:pt>
                      <c:pt idx="46">
                        <c:v>1316</c:v>
                      </c:pt>
                      <c:pt idx="47">
                        <c:v>796</c:v>
                      </c:pt>
                      <c:pt idx="48">
                        <c:v>2487</c:v>
                      </c:pt>
                      <c:pt idx="49">
                        <c:v>1181</c:v>
                      </c:pt>
                      <c:pt idx="50">
                        <c:v>3181</c:v>
                      </c:pt>
                      <c:pt idx="51">
                        <c:v>5014</c:v>
                      </c:pt>
                      <c:pt idx="52">
                        <c:v>1974</c:v>
                      </c:pt>
                      <c:pt idx="53">
                        <c:v>1417</c:v>
                      </c:pt>
                      <c:pt idx="54">
                        <c:v>1585</c:v>
                      </c:pt>
                      <c:pt idx="55">
                        <c:v>1983</c:v>
                      </c:pt>
                      <c:pt idx="56">
                        <c:v>1550</c:v>
                      </c:pt>
                      <c:pt idx="57">
                        <c:v>1795</c:v>
                      </c:pt>
                      <c:pt idx="58">
                        <c:v>2030</c:v>
                      </c:pt>
                      <c:pt idx="59">
                        <c:v>1191</c:v>
                      </c:pt>
                      <c:pt idx="60">
                        <c:v>1837</c:v>
                      </c:pt>
                      <c:pt idx="61">
                        <c:v>1672</c:v>
                      </c:pt>
                      <c:pt idx="62">
                        <c:v>78</c:v>
                      </c:pt>
                      <c:pt idx="63">
                        <c:v>4323</c:v>
                      </c:pt>
                      <c:pt idx="64">
                        <c:v>8308</c:v>
                      </c:pt>
                      <c:pt idx="65">
                        <c:v>5535</c:v>
                      </c:pt>
                      <c:pt idx="66">
                        <c:v>3951</c:v>
                      </c:pt>
                      <c:pt idx="67">
                        <c:v>1940</c:v>
                      </c:pt>
                      <c:pt idx="68">
                        <c:v>1894</c:v>
                      </c:pt>
                      <c:pt idx="69">
                        <c:v>2388</c:v>
                      </c:pt>
                      <c:pt idx="70">
                        <c:v>921</c:v>
                      </c:pt>
                      <c:pt idx="71">
                        <c:v>1366</c:v>
                      </c:pt>
                      <c:pt idx="72">
                        <c:v>2348</c:v>
                      </c:pt>
                      <c:pt idx="73">
                        <c:v>945</c:v>
                      </c:pt>
                      <c:pt idx="74">
                        <c:v>734</c:v>
                      </c:pt>
                      <c:pt idx="75">
                        <c:v>604</c:v>
                      </c:pt>
                      <c:pt idx="76">
                        <c:v>159</c:v>
                      </c:pt>
                      <c:pt idx="77">
                        <c:v>5266</c:v>
                      </c:pt>
                      <c:pt idx="78">
                        <c:v>10649</c:v>
                      </c:pt>
                      <c:pt idx="79">
                        <c:v>2668</c:v>
                      </c:pt>
                      <c:pt idx="80">
                        <c:v>3691</c:v>
                      </c:pt>
                      <c:pt idx="81">
                        <c:v>1233</c:v>
                      </c:pt>
                      <c:pt idx="82">
                        <c:v>606</c:v>
                      </c:pt>
                      <c:pt idx="83">
                        <c:v>1281</c:v>
                      </c:pt>
                      <c:pt idx="84">
                        <c:v>2243</c:v>
                      </c:pt>
                      <c:pt idx="85">
                        <c:v>1010</c:v>
                      </c:pt>
                      <c:pt idx="86">
                        <c:v>2047</c:v>
                      </c:pt>
                      <c:pt idx="87">
                        <c:v>2358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DF9-4EA1-AE05-46B315C4C535}"/>
                  </c:ext>
                </c:extLst>
              </c15:ser>
            </c15:filteredBarSeries>
          </c:ext>
        </c:extLst>
      </c:barChart>
      <c:catAx>
        <c:axId val="73733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737336504"/>
        <c:crosses val="autoZero"/>
        <c:auto val="1"/>
        <c:lblAlgn val="ctr"/>
        <c:lblOffset val="100"/>
        <c:noMultiLvlLbl val="0"/>
      </c:catAx>
      <c:valAx>
        <c:axId val="737336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l-PH"/>
          </a:p>
        </c:txPr>
        <c:crossAx val="73733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l-P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l-P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1EB8F-54A0-4E95-A504-457FCEDD9B4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97B656-88E2-4437-B3FE-73BC71C250EE}">
      <dgm:prSet/>
      <dgm:spPr/>
      <dgm:t>
        <a:bodyPr/>
        <a:lstStyle/>
        <a:p>
          <a:r>
            <a:rPr lang="en-GB" b="0"/>
            <a:t>YL Trends</a:t>
          </a:r>
          <a:endParaRPr lang="en-US"/>
        </a:p>
      </dgm:t>
    </dgm:pt>
    <dgm:pt modelId="{92C279DC-BDE7-40AB-8770-56D169B31384}" type="parTrans" cxnId="{DFD14878-E890-40A2-832D-6A5E3B4F6718}">
      <dgm:prSet/>
      <dgm:spPr/>
      <dgm:t>
        <a:bodyPr/>
        <a:lstStyle/>
        <a:p>
          <a:endParaRPr lang="en-US"/>
        </a:p>
      </dgm:t>
    </dgm:pt>
    <dgm:pt modelId="{AD9D4B23-AFF7-46B2-865A-15CB1BB5CB7C}" type="sibTrans" cxnId="{DFD14878-E890-40A2-832D-6A5E3B4F6718}">
      <dgm:prSet/>
      <dgm:spPr/>
      <dgm:t>
        <a:bodyPr/>
        <a:lstStyle/>
        <a:p>
          <a:endParaRPr lang="en-US"/>
        </a:p>
      </dgm:t>
    </dgm:pt>
    <dgm:pt modelId="{5548D6B9-39C9-4D9E-86B3-C65390B7A3E7}">
      <dgm:prSet/>
      <dgm:spPr/>
      <dgm:t>
        <a:bodyPr/>
        <a:lstStyle/>
        <a:p>
          <a:r>
            <a:rPr lang="en-GB" b="0"/>
            <a:t>Product Reminder</a:t>
          </a:r>
          <a:endParaRPr lang="en-US"/>
        </a:p>
      </dgm:t>
    </dgm:pt>
    <dgm:pt modelId="{9842FC43-CB97-4EDF-B19D-2D146C33FA82}" type="parTrans" cxnId="{04F81D87-DD58-4767-9125-73CEE2135C3B}">
      <dgm:prSet/>
      <dgm:spPr/>
      <dgm:t>
        <a:bodyPr/>
        <a:lstStyle/>
        <a:p>
          <a:endParaRPr lang="en-US"/>
        </a:p>
      </dgm:t>
    </dgm:pt>
    <dgm:pt modelId="{E7EA8154-8DDC-4FCC-B09C-98F2A6CE8746}" type="sibTrans" cxnId="{04F81D87-DD58-4767-9125-73CEE2135C3B}">
      <dgm:prSet/>
      <dgm:spPr/>
      <dgm:t>
        <a:bodyPr/>
        <a:lstStyle/>
        <a:p>
          <a:endParaRPr lang="en-US"/>
        </a:p>
      </dgm:t>
    </dgm:pt>
    <dgm:pt modelId="{A62DB547-A446-4368-9615-3EF57C75D242}">
      <dgm:prSet/>
      <dgm:spPr/>
      <dgm:t>
        <a:bodyPr/>
        <a:lstStyle/>
        <a:p>
          <a:r>
            <a:rPr lang="en-GB" b="0"/>
            <a:t>Other Concern</a:t>
          </a:r>
          <a:endParaRPr lang="en-US"/>
        </a:p>
      </dgm:t>
    </dgm:pt>
    <dgm:pt modelId="{D828DDE7-B583-47E7-9254-ED9AA74B5DEB}" type="parTrans" cxnId="{5EB7FBCA-962C-40B4-83C8-D50EEE795F3B}">
      <dgm:prSet/>
      <dgm:spPr/>
      <dgm:t>
        <a:bodyPr/>
        <a:lstStyle/>
        <a:p>
          <a:endParaRPr lang="en-US"/>
        </a:p>
      </dgm:t>
    </dgm:pt>
    <dgm:pt modelId="{98A074A7-5AF5-4BB3-8F00-04BCF1A915B5}" type="sibTrans" cxnId="{5EB7FBCA-962C-40B4-83C8-D50EEE795F3B}">
      <dgm:prSet/>
      <dgm:spPr/>
      <dgm:t>
        <a:bodyPr/>
        <a:lstStyle/>
        <a:p>
          <a:endParaRPr lang="en-US"/>
        </a:p>
      </dgm:t>
    </dgm:pt>
    <dgm:pt modelId="{F64E4F1A-1B67-484B-B8EA-34CD0A6FA71D}" type="pres">
      <dgm:prSet presAssocID="{1061EB8F-54A0-4E95-A504-457FCEDD9B40}" presName="linear" presStyleCnt="0">
        <dgm:presLayoutVars>
          <dgm:dir/>
          <dgm:animLvl val="lvl"/>
          <dgm:resizeHandles val="exact"/>
        </dgm:presLayoutVars>
      </dgm:prSet>
      <dgm:spPr/>
    </dgm:pt>
    <dgm:pt modelId="{2D0ADD11-71BB-43FE-BC59-5CFACCF25FB5}" type="pres">
      <dgm:prSet presAssocID="{A397B656-88E2-4437-B3FE-73BC71C250EE}" presName="parentLin" presStyleCnt="0"/>
      <dgm:spPr/>
    </dgm:pt>
    <dgm:pt modelId="{2931A927-45D2-4547-B27C-FFF624975D6C}" type="pres">
      <dgm:prSet presAssocID="{A397B656-88E2-4437-B3FE-73BC71C250EE}" presName="parentLeftMargin" presStyleLbl="node1" presStyleIdx="0" presStyleCnt="3"/>
      <dgm:spPr/>
    </dgm:pt>
    <dgm:pt modelId="{79BFFCBF-070B-4F2F-BD7F-73EB5E78D03A}" type="pres">
      <dgm:prSet presAssocID="{A397B656-88E2-4437-B3FE-73BC71C250E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8FE29B-866F-4D83-A8CF-F159BB0A871B}" type="pres">
      <dgm:prSet presAssocID="{A397B656-88E2-4437-B3FE-73BC71C250EE}" presName="negativeSpace" presStyleCnt="0"/>
      <dgm:spPr/>
    </dgm:pt>
    <dgm:pt modelId="{53F4C52A-5DF1-48B5-B778-30B9D9AA2BDF}" type="pres">
      <dgm:prSet presAssocID="{A397B656-88E2-4437-B3FE-73BC71C250EE}" presName="childText" presStyleLbl="conFgAcc1" presStyleIdx="0" presStyleCnt="3">
        <dgm:presLayoutVars>
          <dgm:bulletEnabled val="1"/>
        </dgm:presLayoutVars>
      </dgm:prSet>
      <dgm:spPr/>
    </dgm:pt>
    <dgm:pt modelId="{A9F73664-33E8-495A-94F4-08FBC0BCAEAE}" type="pres">
      <dgm:prSet presAssocID="{AD9D4B23-AFF7-46B2-865A-15CB1BB5CB7C}" presName="spaceBetweenRectangles" presStyleCnt="0"/>
      <dgm:spPr/>
    </dgm:pt>
    <dgm:pt modelId="{97EC0312-0EB5-42B8-A279-A033C01761D4}" type="pres">
      <dgm:prSet presAssocID="{5548D6B9-39C9-4D9E-86B3-C65390B7A3E7}" presName="parentLin" presStyleCnt="0"/>
      <dgm:spPr/>
    </dgm:pt>
    <dgm:pt modelId="{E1B29755-D08F-47A8-9DBE-74BC0BDF23ED}" type="pres">
      <dgm:prSet presAssocID="{5548D6B9-39C9-4D9E-86B3-C65390B7A3E7}" presName="parentLeftMargin" presStyleLbl="node1" presStyleIdx="0" presStyleCnt="3"/>
      <dgm:spPr/>
    </dgm:pt>
    <dgm:pt modelId="{38462233-8439-44F8-B70E-95B93CE82370}" type="pres">
      <dgm:prSet presAssocID="{5548D6B9-39C9-4D9E-86B3-C65390B7A3E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EA7327-7730-4A4C-BC22-5090DE562ECB}" type="pres">
      <dgm:prSet presAssocID="{5548D6B9-39C9-4D9E-86B3-C65390B7A3E7}" presName="negativeSpace" presStyleCnt="0"/>
      <dgm:spPr/>
    </dgm:pt>
    <dgm:pt modelId="{AF1A31BE-D473-4FD3-B7EB-C7C04A75BC38}" type="pres">
      <dgm:prSet presAssocID="{5548D6B9-39C9-4D9E-86B3-C65390B7A3E7}" presName="childText" presStyleLbl="conFgAcc1" presStyleIdx="1" presStyleCnt="3">
        <dgm:presLayoutVars>
          <dgm:bulletEnabled val="1"/>
        </dgm:presLayoutVars>
      </dgm:prSet>
      <dgm:spPr/>
    </dgm:pt>
    <dgm:pt modelId="{B3DBCF27-98BE-445D-BE01-FCCD2E2F5572}" type="pres">
      <dgm:prSet presAssocID="{E7EA8154-8DDC-4FCC-B09C-98F2A6CE8746}" presName="spaceBetweenRectangles" presStyleCnt="0"/>
      <dgm:spPr/>
    </dgm:pt>
    <dgm:pt modelId="{3CBE1FD6-CE3B-41E9-A005-BB3295FCA493}" type="pres">
      <dgm:prSet presAssocID="{A62DB547-A446-4368-9615-3EF57C75D242}" presName="parentLin" presStyleCnt="0"/>
      <dgm:spPr/>
    </dgm:pt>
    <dgm:pt modelId="{9E916142-0E32-4661-AEE8-B7DDD61311E7}" type="pres">
      <dgm:prSet presAssocID="{A62DB547-A446-4368-9615-3EF57C75D242}" presName="parentLeftMargin" presStyleLbl="node1" presStyleIdx="1" presStyleCnt="3"/>
      <dgm:spPr/>
    </dgm:pt>
    <dgm:pt modelId="{9A9F99FA-9B05-4493-A762-0A9579316EBF}" type="pres">
      <dgm:prSet presAssocID="{A62DB547-A446-4368-9615-3EF57C75D24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439D4CA-C5DF-43C8-BC5E-E57C54700405}" type="pres">
      <dgm:prSet presAssocID="{A62DB547-A446-4368-9615-3EF57C75D242}" presName="negativeSpace" presStyleCnt="0"/>
      <dgm:spPr/>
    </dgm:pt>
    <dgm:pt modelId="{31CA7A2E-4048-4FE1-83F5-BDAB8A7A4851}" type="pres">
      <dgm:prSet presAssocID="{A62DB547-A446-4368-9615-3EF57C75D24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160E42C-614F-4FF9-8B24-28B761C6BE1E}" type="presOf" srcId="{5548D6B9-39C9-4D9E-86B3-C65390B7A3E7}" destId="{E1B29755-D08F-47A8-9DBE-74BC0BDF23ED}" srcOrd="0" destOrd="0" presId="urn:microsoft.com/office/officeart/2005/8/layout/list1"/>
    <dgm:cxn modelId="{881FD253-3FC8-49C9-AE93-3A1840F3D9F8}" type="presOf" srcId="{A397B656-88E2-4437-B3FE-73BC71C250EE}" destId="{2931A927-45D2-4547-B27C-FFF624975D6C}" srcOrd="0" destOrd="0" presId="urn:microsoft.com/office/officeart/2005/8/layout/list1"/>
    <dgm:cxn modelId="{DFD14878-E890-40A2-832D-6A5E3B4F6718}" srcId="{1061EB8F-54A0-4E95-A504-457FCEDD9B40}" destId="{A397B656-88E2-4437-B3FE-73BC71C250EE}" srcOrd="0" destOrd="0" parTransId="{92C279DC-BDE7-40AB-8770-56D169B31384}" sibTransId="{AD9D4B23-AFF7-46B2-865A-15CB1BB5CB7C}"/>
    <dgm:cxn modelId="{1DA8AB59-F6C1-4CF1-89CB-77047EFCF7A1}" type="presOf" srcId="{A397B656-88E2-4437-B3FE-73BC71C250EE}" destId="{79BFFCBF-070B-4F2F-BD7F-73EB5E78D03A}" srcOrd="1" destOrd="0" presId="urn:microsoft.com/office/officeart/2005/8/layout/list1"/>
    <dgm:cxn modelId="{04F81D87-DD58-4767-9125-73CEE2135C3B}" srcId="{1061EB8F-54A0-4E95-A504-457FCEDD9B40}" destId="{5548D6B9-39C9-4D9E-86B3-C65390B7A3E7}" srcOrd="1" destOrd="0" parTransId="{9842FC43-CB97-4EDF-B19D-2D146C33FA82}" sibTransId="{E7EA8154-8DDC-4FCC-B09C-98F2A6CE8746}"/>
    <dgm:cxn modelId="{B2560196-E3B6-4D01-AED4-2246E4719560}" type="presOf" srcId="{A62DB547-A446-4368-9615-3EF57C75D242}" destId="{9A9F99FA-9B05-4493-A762-0A9579316EBF}" srcOrd="1" destOrd="0" presId="urn:microsoft.com/office/officeart/2005/8/layout/list1"/>
    <dgm:cxn modelId="{62D1969B-D7BB-411C-B9E4-429F905E3E91}" type="presOf" srcId="{5548D6B9-39C9-4D9E-86B3-C65390B7A3E7}" destId="{38462233-8439-44F8-B70E-95B93CE82370}" srcOrd="1" destOrd="0" presId="urn:microsoft.com/office/officeart/2005/8/layout/list1"/>
    <dgm:cxn modelId="{2F31D6A6-B909-4C0A-AF7F-467146D15EC4}" type="presOf" srcId="{A62DB547-A446-4368-9615-3EF57C75D242}" destId="{9E916142-0E32-4661-AEE8-B7DDD61311E7}" srcOrd="0" destOrd="0" presId="urn:microsoft.com/office/officeart/2005/8/layout/list1"/>
    <dgm:cxn modelId="{A6042EBD-BFFC-429B-AFDD-87A8525572E8}" type="presOf" srcId="{1061EB8F-54A0-4E95-A504-457FCEDD9B40}" destId="{F64E4F1A-1B67-484B-B8EA-34CD0A6FA71D}" srcOrd="0" destOrd="0" presId="urn:microsoft.com/office/officeart/2005/8/layout/list1"/>
    <dgm:cxn modelId="{5EB7FBCA-962C-40B4-83C8-D50EEE795F3B}" srcId="{1061EB8F-54A0-4E95-A504-457FCEDD9B40}" destId="{A62DB547-A446-4368-9615-3EF57C75D242}" srcOrd="2" destOrd="0" parTransId="{D828DDE7-B583-47E7-9254-ED9AA74B5DEB}" sibTransId="{98A074A7-5AF5-4BB3-8F00-04BCF1A915B5}"/>
    <dgm:cxn modelId="{31F3CACC-9A93-45CF-9985-E98CD7D9B846}" type="presParOf" srcId="{F64E4F1A-1B67-484B-B8EA-34CD0A6FA71D}" destId="{2D0ADD11-71BB-43FE-BC59-5CFACCF25FB5}" srcOrd="0" destOrd="0" presId="urn:microsoft.com/office/officeart/2005/8/layout/list1"/>
    <dgm:cxn modelId="{C38EA734-ADEF-4520-9B7B-75669EC89690}" type="presParOf" srcId="{2D0ADD11-71BB-43FE-BC59-5CFACCF25FB5}" destId="{2931A927-45D2-4547-B27C-FFF624975D6C}" srcOrd="0" destOrd="0" presId="urn:microsoft.com/office/officeart/2005/8/layout/list1"/>
    <dgm:cxn modelId="{811B36AB-9878-4ACE-AFEC-0BCB47816127}" type="presParOf" srcId="{2D0ADD11-71BB-43FE-BC59-5CFACCF25FB5}" destId="{79BFFCBF-070B-4F2F-BD7F-73EB5E78D03A}" srcOrd="1" destOrd="0" presId="urn:microsoft.com/office/officeart/2005/8/layout/list1"/>
    <dgm:cxn modelId="{0A7CF3B8-0833-469F-B4DB-8A0EC4E33CD9}" type="presParOf" srcId="{F64E4F1A-1B67-484B-B8EA-34CD0A6FA71D}" destId="{218FE29B-866F-4D83-A8CF-F159BB0A871B}" srcOrd="1" destOrd="0" presId="urn:microsoft.com/office/officeart/2005/8/layout/list1"/>
    <dgm:cxn modelId="{4CF38239-02FA-40EB-8237-95DE1E57D7FD}" type="presParOf" srcId="{F64E4F1A-1B67-484B-B8EA-34CD0A6FA71D}" destId="{53F4C52A-5DF1-48B5-B778-30B9D9AA2BDF}" srcOrd="2" destOrd="0" presId="urn:microsoft.com/office/officeart/2005/8/layout/list1"/>
    <dgm:cxn modelId="{4A3B6281-7A81-4E7E-AF72-A640261DBBE1}" type="presParOf" srcId="{F64E4F1A-1B67-484B-B8EA-34CD0A6FA71D}" destId="{A9F73664-33E8-495A-94F4-08FBC0BCAEAE}" srcOrd="3" destOrd="0" presId="urn:microsoft.com/office/officeart/2005/8/layout/list1"/>
    <dgm:cxn modelId="{5E71F7A7-18D2-40BE-ABBF-6AF0CEAC58F3}" type="presParOf" srcId="{F64E4F1A-1B67-484B-B8EA-34CD0A6FA71D}" destId="{97EC0312-0EB5-42B8-A279-A033C01761D4}" srcOrd="4" destOrd="0" presId="urn:microsoft.com/office/officeart/2005/8/layout/list1"/>
    <dgm:cxn modelId="{F97FB4B2-FFD5-4332-92CB-DC3B223EBF07}" type="presParOf" srcId="{97EC0312-0EB5-42B8-A279-A033C01761D4}" destId="{E1B29755-D08F-47A8-9DBE-74BC0BDF23ED}" srcOrd="0" destOrd="0" presId="urn:microsoft.com/office/officeart/2005/8/layout/list1"/>
    <dgm:cxn modelId="{5248B69E-4EE0-4D45-9BA8-B1AFBBCC4DD9}" type="presParOf" srcId="{97EC0312-0EB5-42B8-A279-A033C01761D4}" destId="{38462233-8439-44F8-B70E-95B93CE82370}" srcOrd="1" destOrd="0" presId="urn:microsoft.com/office/officeart/2005/8/layout/list1"/>
    <dgm:cxn modelId="{05B890F5-ABE4-4A57-9041-688666E10555}" type="presParOf" srcId="{F64E4F1A-1B67-484B-B8EA-34CD0A6FA71D}" destId="{46EA7327-7730-4A4C-BC22-5090DE562ECB}" srcOrd="5" destOrd="0" presId="urn:microsoft.com/office/officeart/2005/8/layout/list1"/>
    <dgm:cxn modelId="{173AA4D5-9E92-4381-9B9D-2AB49233F9F2}" type="presParOf" srcId="{F64E4F1A-1B67-484B-B8EA-34CD0A6FA71D}" destId="{AF1A31BE-D473-4FD3-B7EB-C7C04A75BC38}" srcOrd="6" destOrd="0" presId="urn:microsoft.com/office/officeart/2005/8/layout/list1"/>
    <dgm:cxn modelId="{2EEB3D8A-F411-4F5D-826E-C9D4FA574F1D}" type="presParOf" srcId="{F64E4F1A-1B67-484B-B8EA-34CD0A6FA71D}" destId="{B3DBCF27-98BE-445D-BE01-FCCD2E2F5572}" srcOrd="7" destOrd="0" presId="urn:microsoft.com/office/officeart/2005/8/layout/list1"/>
    <dgm:cxn modelId="{40179095-A755-4F23-BCDF-0B55664210A4}" type="presParOf" srcId="{F64E4F1A-1B67-484B-B8EA-34CD0A6FA71D}" destId="{3CBE1FD6-CE3B-41E9-A005-BB3295FCA493}" srcOrd="8" destOrd="0" presId="urn:microsoft.com/office/officeart/2005/8/layout/list1"/>
    <dgm:cxn modelId="{77290269-0F24-4E80-8443-6A5AD7484239}" type="presParOf" srcId="{3CBE1FD6-CE3B-41E9-A005-BB3295FCA493}" destId="{9E916142-0E32-4661-AEE8-B7DDD61311E7}" srcOrd="0" destOrd="0" presId="urn:microsoft.com/office/officeart/2005/8/layout/list1"/>
    <dgm:cxn modelId="{4C83EDFE-A053-4A11-B993-08905D9FBE4A}" type="presParOf" srcId="{3CBE1FD6-CE3B-41E9-A005-BB3295FCA493}" destId="{9A9F99FA-9B05-4493-A762-0A9579316EBF}" srcOrd="1" destOrd="0" presId="urn:microsoft.com/office/officeart/2005/8/layout/list1"/>
    <dgm:cxn modelId="{9C3D5240-5CC8-47DA-83D6-B955262D163E}" type="presParOf" srcId="{F64E4F1A-1B67-484B-B8EA-34CD0A6FA71D}" destId="{F439D4CA-C5DF-43C8-BC5E-E57C54700405}" srcOrd="9" destOrd="0" presId="urn:microsoft.com/office/officeart/2005/8/layout/list1"/>
    <dgm:cxn modelId="{CE9D8CBD-65CC-4086-B887-9A0B296BDEAD}" type="presParOf" srcId="{F64E4F1A-1B67-484B-B8EA-34CD0A6FA71D}" destId="{31CA7A2E-4048-4FE1-83F5-BDAB8A7A485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FF22A2-09B5-4AD5-AB77-5F1DC76D6903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D2192F5-16C8-4E33-A54F-326E6EDC78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WL DATA FORMAT WILL SEND AS YL VERIFICATION</a:t>
          </a:r>
        </a:p>
      </dgm:t>
    </dgm:pt>
    <dgm:pt modelId="{1C48C48B-CF9E-4C55-8656-B76832403FD4}" type="parTrans" cxnId="{995EBC2E-B8C5-4D46-A7E8-2A42CDD07B8C}">
      <dgm:prSet/>
      <dgm:spPr/>
      <dgm:t>
        <a:bodyPr/>
        <a:lstStyle/>
        <a:p>
          <a:endParaRPr lang="en-US"/>
        </a:p>
      </dgm:t>
    </dgm:pt>
    <dgm:pt modelId="{A402D223-3015-4536-9F1B-F158F9DDAB28}" type="sibTrans" cxnId="{995EBC2E-B8C5-4D46-A7E8-2A42CDD07B8C}">
      <dgm:prSet/>
      <dgm:spPr/>
      <dgm:t>
        <a:bodyPr/>
        <a:lstStyle/>
        <a:p>
          <a:endParaRPr lang="en-US"/>
        </a:p>
      </dgm:t>
    </dgm:pt>
    <dgm:pt modelId="{64175694-7C77-47CF-85CC-D7CE1D9F2F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YL VERIFICATION SHOULD BE TAG AS NOT YL IF IT IS NOT YL</a:t>
          </a:r>
        </a:p>
      </dgm:t>
    </dgm:pt>
    <dgm:pt modelId="{14A7C65E-3CFB-44D3-A466-2E117DAD4501}" type="parTrans" cxnId="{1D9479BF-C508-41C9-A35C-53CFAB2235FA}">
      <dgm:prSet/>
      <dgm:spPr/>
      <dgm:t>
        <a:bodyPr/>
        <a:lstStyle/>
        <a:p>
          <a:endParaRPr lang="en-US"/>
        </a:p>
      </dgm:t>
    </dgm:pt>
    <dgm:pt modelId="{9CE6B4F4-9E3A-4788-A56B-BB6CBD042EE2}" type="sibTrans" cxnId="{1D9479BF-C508-41C9-A35C-53CFAB2235FA}">
      <dgm:prSet/>
      <dgm:spPr/>
      <dgm:t>
        <a:bodyPr/>
        <a:lstStyle/>
        <a:p>
          <a:endParaRPr lang="en-US"/>
        </a:p>
      </dgm:t>
    </dgm:pt>
    <dgm:pt modelId="{5CC11C24-7EF7-4B6F-B78A-D8BEE993E0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WL WEIGHT SHOULD BE YL STARTING P04</a:t>
          </a:r>
        </a:p>
      </dgm:t>
    </dgm:pt>
    <dgm:pt modelId="{42047D41-0BB5-4043-9190-A4AD3889003F}" type="sibTrans" cxnId="{3FBAFC8B-60FE-471B-8261-8C0A0ADA490F}">
      <dgm:prSet/>
      <dgm:spPr/>
      <dgm:t>
        <a:bodyPr/>
        <a:lstStyle/>
        <a:p>
          <a:endParaRPr lang="en-US"/>
        </a:p>
      </dgm:t>
    </dgm:pt>
    <dgm:pt modelId="{33242F87-4607-451E-BE65-543B6E61ADFE}" type="parTrans" cxnId="{3FBAFC8B-60FE-471B-8261-8C0A0ADA490F}">
      <dgm:prSet/>
      <dgm:spPr/>
      <dgm:t>
        <a:bodyPr/>
        <a:lstStyle/>
        <a:p>
          <a:endParaRPr lang="en-US"/>
        </a:p>
      </dgm:t>
    </dgm:pt>
    <dgm:pt modelId="{DC99CD2E-B48B-4300-BC83-DFEECFCC048C}" type="pres">
      <dgm:prSet presAssocID="{6AFF22A2-09B5-4AD5-AB77-5F1DC76D6903}" presName="root" presStyleCnt="0">
        <dgm:presLayoutVars>
          <dgm:dir/>
          <dgm:resizeHandles val="exact"/>
        </dgm:presLayoutVars>
      </dgm:prSet>
      <dgm:spPr/>
    </dgm:pt>
    <dgm:pt modelId="{FA2E7935-99A7-492A-9719-4911B655A126}" type="pres">
      <dgm:prSet presAssocID="{3D2192F5-16C8-4E33-A54F-326E6EDC78FB}" presName="compNode" presStyleCnt="0"/>
      <dgm:spPr/>
    </dgm:pt>
    <dgm:pt modelId="{AA2536FF-C05D-4AA8-B9DD-33839868D409}" type="pres">
      <dgm:prSet presAssocID="{3D2192F5-16C8-4E33-A54F-326E6EDC78F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BD183780-9CF0-460A-9B73-99FD24AF784E}" type="pres">
      <dgm:prSet presAssocID="{3D2192F5-16C8-4E33-A54F-326E6EDC78FB}" presName="spaceRect" presStyleCnt="0"/>
      <dgm:spPr/>
    </dgm:pt>
    <dgm:pt modelId="{7BD8A007-A0E3-409D-B159-66E951946DB0}" type="pres">
      <dgm:prSet presAssocID="{3D2192F5-16C8-4E33-A54F-326E6EDC78FB}" presName="textRect" presStyleLbl="revTx" presStyleIdx="0" presStyleCnt="3">
        <dgm:presLayoutVars>
          <dgm:chMax val="1"/>
          <dgm:chPref val="1"/>
        </dgm:presLayoutVars>
      </dgm:prSet>
      <dgm:spPr/>
    </dgm:pt>
    <dgm:pt modelId="{962ADC18-3610-4304-AB48-9B09EC4E5066}" type="pres">
      <dgm:prSet presAssocID="{A402D223-3015-4536-9F1B-F158F9DDAB28}" presName="sibTrans" presStyleCnt="0"/>
      <dgm:spPr/>
    </dgm:pt>
    <dgm:pt modelId="{FF98290A-7F75-49A3-AA2A-351E7DE2F8D1}" type="pres">
      <dgm:prSet presAssocID="{64175694-7C77-47CF-85CC-D7CE1D9F2F71}" presName="compNode" presStyleCnt="0"/>
      <dgm:spPr/>
    </dgm:pt>
    <dgm:pt modelId="{34EEC337-99EE-4FEC-A509-2C2BF4D58FC9}" type="pres">
      <dgm:prSet presAssocID="{64175694-7C77-47CF-85CC-D7CE1D9F2F7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29090C37-F348-4268-8F9B-6832F7FB80AD}" type="pres">
      <dgm:prSet presAssocID="{64175694-7C77-47CF-85CC-D7CE1D9F2F71}" presName="spaceRect" presStyleCnt="0"/>
      <dgm:spPr/>
    </dgm:pt>
    <dgm:pt modelId="{A501BCC0-E464-4BDE-97AF-704487B5CFC8}" type="pres">
      <dgm:prSet presAssocID="{64175694-7C77-47CF-85CC-D7CE1D9F2F71}" presName="textRect" presStyleLbl="revTx" presStyleIdx="1" presStyleCnt="3">
        <dgm:presLayoutVars>
          <dgm:chMax val="1"/>
          <dgm:chPref val="1"/>
        </dgm:presLayoutVars>
      </dgm:prSet>
      <dgm:spPr/>
    </dgm:pt>
    <dgm:pt modelId="{8DB1B02A-4CE0-4F9A-8276-4085EABFD1C8}" type="pres">
      <dgm:prSet presAssocID="{9CE6B4F4-9E3A-4788-A56B-BB6CBD042EE2}" presName="sibTrans" presStyleCnt="0"/>
      <dgm:spPr/>
    </dgm:pt>
    <dgm:pt modelId="{EA8EACB3-9A36-459B-9B1D-5CFEA371B162}" type="pres">
      <dgm:prSet presAssocID="{5CC11C24-7EF7-4B6F-B78A-D8BEE993E0F0}" presName="compNode" presStyleCnt="0"/>
      <dgm:spPr/>
    </dgm:pt>
    <dgm:pt modelId="{AA9C0AC1-7E13-4353-B403-6CCEC37F9E6E}" type="pres">
      <dgm:prSet presAssocID="{5CC11C24-7EF7-4B6F-B78A-D8BEE993E0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3209DD58-A50C-444D-BFCE-F71C4628A93B}" type="pres">
      <dgm:prSet presAssocID="{5CC11C24-7EF7-4B6F-B78A-D8BEE993E0F0}" presName="spaceRect" presStyleCnt="0"/>
      <dgm:spPr/>
    </dgm:pt>
    <dgm:pt modelId="{6CD06576-A2C5-4F86-A16F-398063C7197D}" type="pres">
      <dgm:prSet presAssocID="{5CC11C24-7EF7-4B6F-B78A-D8BEE993E0F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1D59E0A-2FAB-4C4D-AC67-B67BE681825A}" type="presOf" srcId="{5CC11C24-7EF7-4B6F-B78A-D8BEE993E0F0}" destId="{6CD06576-A2C5-4F86-A16F-398063C7197D}" srcOrd="0" destOrd="0" presId="urn:microsoft.com/office/officeart/2018/2/layout/IconLabelList"/>
    <dgm:cxn modelId="{F732EF21-A3E2-426B-B3E0-94586E5C1DDC}" type="presOf" srcId="{6AFF22A2-09B5-4AD5-AB77-5F1DC76D6903}" destId="{DC99CD2E-B48B-4300-BC83-DFEECFCC048C}" srcOrd="0" destOrd="0" presId="urn:microsoft.com/office/officeart/2018/2/layout/IconLabelList"/>
    <dgm:cxn modelId="{995EBC2E-B8C5-4D46-A7E8-2A42CDD07B8C}" srcId="{6AFF22A2-09B5-4AD5-AB77-5F1DC76D6903}" destId="{3D2192F5-16C8-4E33-A54F-326E6EDC78FB}" srcOrd="0" destOrd="0" parTransId="{1C48C48B-CF9E-4C55-8656-B76832403FD4}" sibTransId="{A402D223-3015-4536-9F1B-F158F9DDAB28}"/>
    <dgm:cxn modelId="{3FBAFC8B-60FE-471B-8261-8C0A0ADA490F}" srcId="{6AFF22A2-09B5-4AD5-AB77-5F1DC76D6903}" destId="{5CC11C24-7EF7-4B6F-B78A-D8BEE993E0F0}" srcOrd="2" destOrd="0" parTransId="{33242F87-4607-451E-BE65-543B6E61ADFE}" sibTransId="{42047D41-0BB5-4043-9190-A4AD3889003F}"/>
    <dgm:cxn modelId="{4A786E9E-9380-497C-A540-1B9A98B253F7}" type="presOf" srcId="{3D2192F5-16C8-4E33-A54F-326E6EDC78FB}" destId="{7BD8A007-A0E3-409D-B159-66E951946DB0}" srcOrd="0" destOrd="0" presId="urn:microsoft.com/office/officeart/2018/2/layout/IconLabelList"/>
    <dgm:cxn modelId="{1D9479BF-C508-41C9-A35C-53CFAB2235FA}" srcId="{6AFF22A2-09B5-4AD5-AB77-5F1DC76D6903}" destId="{64175694-7C77-47CF-85CC-D7CE1D9F2F71}" srcOrd="1" destOrd="0" parTransId="{14A7C65E-3CFB-44D3-A466-2E117DAD4501}" sibTransId="{9CE6B4F4-9E3A-4788-A56B-BB6CBD042EE2}"/>
    <dgm:cxn modelId="{8F02D6ED-E2F9-4846-885D-E32A3DD06BA5}" type="presOf" srcId="{64175694-7C77-47CF-85CC-D7CE1D9F2F71}" destId="{A501BCC0-E464-4BDE-97AF-704487B5CFC8}" srcOrd="0" destOrd="0" presId="urn:microsoft.com/office/officeart/2018/2/layout/IconLabelList"/>
    <dgm:cxn modelId="{FBACBEF1-BC21-4453-A200-CEDF93554BAC}" type="presParOf" srcId="{DC99CD2E-B48B-4300-BC83-DFEECFCC048C}" destId="{FA2E7935-99A7-492A-9719-4911B655A126}" srcOrd="0" destOrd="0" presId="urn:microsoft.com/office/officeart/2018/2/layout/IconLabelList"/>
    <dgm:cxn modelId="{57E6ED86-BB06-41AE-94E2-D899CB3E7DC3}" type="presParOf" srcId="{FA2E7935-99A7-492A-9719-4911B655A126}" destId="{AA2536FF-C05D-4AA8-B9DD-33839868D409}" srcOrd="0" destOrd="0" presId="urn:microsoft.com/office/officeart/2018/2/layout/IconLabelList"/>
    <dgm:cxn modelId="{462DF347-2431-4A48-B925-2AF5BEE46DDB}" type="presParOf" srcId="{FA2E7935-99A7-492A-9719-4911B655A126}" destId="{BD183780-9CF0-460A-9B73-99FD24AF784E}" srcOrd="1" destOrd="0" presId="urn:microsoft.com/office/officeart/2018/2/layout/IconLabelList"/>
    <dgm:cxn modelId="{BF8B4344-2632-4CD9-9F3A-2782A9D49A9F}" type="presParOf" srcId="{FA2E7935-99A7-492A-9719-4911B655A126}" destId="{7BD8A007-A0E3-409D-B159-66E951946DB0}" srcOrd="2" destOrd="0" presId="urn:microsoft.com/office/officeart/2018/2/layout/IconLabelList"/>
    <dgm:cxn modelId="{F6DDDE0A-B46A-4311-8E3E-D0DCC43CA0BB}" type="presParOf" srcId="{DC99CD2E-B48B-4300-BC83-DFEECFCC048C}" destId="{962ADC18-3610-4304-AB48-9B09EC4E5066}" srcOrd="1" destOrd="0" presId="urn:microsoft.com/office/officeart/2018/2/layout/IconLabelList"/>
    <dgm:cxn modelId="{E75BDF2D-5140-4D51-8DE9-978AF9A84F74}" type="presParOf" srcId="{DC99CD2E-B48B-4300-BC83-DFEECFCC048C}" destId="{FF98290A-7F75-49A3-AA2A-351E7DE2F8D1}" srcOrd="2" destOrd="0" presId="urn:microsoft.com/office/officeart/2018/2/layout/IconLabelList"/>
    <dgm:cxn modelId="{B525ED95-AB02-48C8-B8D6-E1CC1D518D2F}" type="presParOf" srcId="{FF98290A-7F75-49A3-AA2A-351E7DE2F8D1}" destId="{34EEC337-99EE-4FEC-A509-2C2BF4D58FC9}" srcOrd="0" destOrd="0" presId="urn:microsoft.com/office/officeart/2018/2/layout/IconLabelList"/>
    <dgm:cxn modelId="{06CA415B-4E3F-44AC-BF9C-087A932BDE7B}" type="presParOf" srcId="{FF98290A-7F75-49A3-AA2A-351E7DE2F8D1}" destId="{29090C37-F348-4268-8F9B-6832F7FB80AD}" srcOrd="1" destOrd="0" presId="urn:microsoft.com/office/officeart/2018/2/layout/IconLabelList"/>
    <dgm:cxn modelId="{18A5788C-0E52-4341-9D84-4758CA267893}" type="presParOf" srcId="{FF98290A-7F75-49A3-AA2A-351E7DE2F8D1}" destId="{A501BCC0-E464-4BDE-97AF-704487B5CFC8}" srcOrd="2" destOrd="0" presId="urn:microsoft.com/office/officeart/2018/2/layout/IconLabelList"/>
    <dgm:cxn modelId="{B15B2FC2-68B9-40DC-AC85-F93D60A8A012}" type="presParOf" srcId="{DC99CD2E-B48B-4300-BC83-DFEECFCC048C}" destId="{8DB1B02A-4CE0-4F9A-8276-4085EABFD1C8}" srcOrd="3" destOrd="0" presId="urn:microsoft.com/office/officeart/2018/2/layout/IconLabelList"/>
    <dgm:cxn modelId="{D71F851C-9939-486D-B91D-FE43A9A627C0}" type="presParOf" srcId="{DC99CD2E-B48B-4300-BC83-DFEECFCC048C}" destId="{EA8EACB3-9A36-459B-9B1D-5CFEA371B162}" srcOrd="4" destOrd="0" presId="urn:microsoft.com/office/officeart/2018/2/layout/IconLabelList"/>
    <dgm:cxn modelId="{3D6CA1C8-761B-4FFB-9DD1-E65EB2FC32E5}" type="presParOf" srcId="{EA8EACB3-9A36-459B-9B1D-5CFEA371B162}" destId="{AA9C0AC1-7E13-4353-B403-6CCEC37F9E6E}" srcOrd="0" destOrd="0" presId="urn:microsoft.com/office/officeart/2018/2/layout/IconLabelList"/>
    <dgm:cxn modelId="{5C31A08F-04AA-4A68-BE19-2A14FE8044EA}" type="presParOf" srcId="{EA8EACB3-9A36-459B-9B1D-5CFEA371B162}" destId="{3209DD58-A50C-444D-BFCE-F71C4628A93B}" srcOrd="1" destOrd="0" presId="urn:microsoft.com/office/officeart/2018/2/layout/IconLabelList"/>
    <dgm:cxn modelId="{EE9BE14B-9674-4F5F-9821-B13D2BC99B44}" type="presParOf" srcId="{EA8EACB3-9A36-459B-9B1D-5CFEA371B162}" destId="{6CD06576-A2C5-4F86-A16F-398063C7197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4C52A-5DF1-48B5-B778-30B9D9AA2BDF}">
      <dsp:nvSpPr>
        <dsp:cNvPr id="0" name=""/>
        <dsp:cNvSpPr/>
      </dsp:nvSpPr>
      <dsp:spPr>
        <a:xfrm>
          <a:off x="0" y="482399"/>
          <a:ext cx="1146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FFCBF-070B-4F2F-BD7F-73EB5E78D03A}">
      <dsp:nvSpPr>
        <dsp:cNvPr id="0" name=""/>
        <dsp:cNvSpPr/>
      </dsp:nvSpPr>
      <dsp:spPr>
        <a:xfrm>
          <a:off x="573300" y="39599"/>
          <a:ext cx="80262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71" tIns="0" rIns="303371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0" kern="1200"/>
            <a:t>YL Trends</a:t>
          </a:r>
          <a:endParaRPr lang="en-US" sz="3000" kern="1200"/>
        </a:p>
      </dsp:txBody>
      <dsp:txXfrm>
        <a:off x="616531" y="82830"/>
        <a:ext cx="7939738" cy="799138"/>
      </dsp:txXfrm>
    </dsp:sp>
    <dsp:sp modelId="{AF1A31BE-D473-4FD3-B7EB-C7C04A75BC38}">
      <dsp:nvSpPr>
        <dsp:cNvPr id="0" name=""/>
        <dsp:cNvSpPr/>
      </dsp:nvSpPr>
      <dsp:spPr>
        <a:xfrm>
          <a:off x="0" y="1843200"/>
          <a:ext cx="1146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62233-8439-44F8-B70E-95B93CE82370}">
      <dsp:nvSpPr>
        <dsp:cNvPr id="0" name=""/>
        <dsp:cNvSpPr/>
      </dsp:nvSpPr>
      <dsp:spPr>
        <a:xfrm>
          <a:off x="573300" y="1400399"/>
          <a:ext cx="80262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71" tIns="0" rIns="303371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0" kern="1200"/>
            <a:t>Product Reminder</a:t>
          </a:r>
          <a:endParaRPr lang="en-US" sz="3000" kern="1200"/>
        </a:p>
      </dsp:txBody>
      <dsp:txXfrm>
        <a:off x="616531" y="1443630"/>
        <a:ext cx="7939738" cy="799138"/>
      </dsp:txXfrm>
    </dsp:sp>
    <dsp:sp modelId="{31CA7A2E-4048-4FE1-83F5-BDAB8A7A4851}">
      <dsp:nvSpPr>
        <dsp:cNvPr id="0" name=""/>
        <dsp:cNvSpPr/>
      </dsp:nvSpPr>
      <dsp:spPr>
        <a:xfrm>
          <a:off x="0" y="3204000"/>
          <a:ext cx="11466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F99FA-9B05-4493-A762-0A9579316EBF}">
      <dsp:nvSpPr>
        <dsp:cNvPr id="0" name=""/>
        <dsp:cNvSpPr/>
      </dsp:nvSpPr>
      <dsp:spPr>
        <a:xfrm>
          <a:off x="573300" y="2761199"/>
          <a:ext cx="80262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71" tIns="0" rIns="303371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0" kern="1200"/>
            <a:t>Other Concern</a:t>
          </a:r>
          <a:endParaRPr lang="en-US" sz="3000" kern="1200"/>
        </a:p>
      </dsp:txBody>
      <dsp:txXfrm>
        <a:off x="616531" y="2804430"/>
        <a:ext cx="7939738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536FF-C05D-4AA8-B9DD-33839868D409}">
      <dsp:nvSpPr>
        <dsp:cNvPr id="0" name=""/>
        <dsp:cNvSpPr/>
      </dsp:nvSpPr>
      <dsp:spPr>
        <a:xfrm>
          <a:off x="1098808" y="699968"/>
          <a:ext cx="1489702" cy="14897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8A007-A0E3-409D-B159-66E951946DB0}">
      <dsp:nvSpPr>
        <dsp:cNvPr id="0" name=""/>
        <dsp:cNvSpPr/>
      </dsp:nvSpPr>
      <dsp:spPr>
        <a:xfrm>
          <a:off x="188435" y="2579631"/>
          <a:ext cx="33104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WL DATA FORMAT WILL SEND AS YL VERIFICATION</a:t>
          </a:r>
        </a:p>
      </dsp:txBody>
      <dsp:txXfrm>
        <a:off x="188435" y="2579631"/>
        <a:ext cx="3310449" cy="720000"/>
      </dsp:txXfrm>
    </dsp:sp>
    <dsp:sp modelId="{34EEC337-99EE-4FEC-A509-2C2BF4D58FC9}">
      <dsp:nvSpPr>
        <dsp:cNvPr id="0" name=""/>
        <dsp:cNvSpPr/>
      </dsp:nvSpPr>
      <dsp:spPr>
        <a:xfrm>
          <a:off x="4988586" y="699968"/>
          <a:ext cx="1489702" cy="14897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1BCC0-E464-4BDE-97AF-704487B5CFC8}">
      <dsp:nvSpPr>
        <dsp:cNvPr id="0" name=""/>
        <dsp:cNvSpPr/>
      </dsp:nvSpPr>
      <dsp:spPr>
        <a:xfrm>
          <a:off x="4078212" y="2579631"/>
          <a:ext cx="33104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YL VERIFICATION SHOULD BE TAG AS NOT YL IF IT IS NOT YL</a:t>
          </a:r>
        </a:p>
      </dsp:txBody>
      <dsp:txXfrm>
        <a:off x="4078212" y="2579631"/>
        <a:ext cx="3310449" cy="720000"/>
      </dsp:txXfrm>
    </dsp:sp>
    <dsp:sp modelId="{AA9C0AC1-7E13-4353-B403-6CCEC37F9E6E}">
      <dsp:nvSpPr>
        <dsp:cNvPr id="0" name=""/>
        <dsp:cNvSpPr/>
      </dsp:nvSpPr>
      <dsp:spPr>
        <a:xfrm>
          <a:off x="8878364" y="699968"/>
          <a:ext cx="1489702" cy="14897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06576-A2C5-4F86-A16F-398063C7197D}">
      <dsp:nvSpPr>
        <dsp:cNvPr id="0" name=""/>
        <dsp:cNvSpPr/>
      </dsp:nvSpPr>
      <dsp:spPr>
        <a:xfrm>
          <a:off x="7967990" y="2579631"/>
          <a:ext cx="33104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WL WEIGHT SHOULD BE YL STARTING P04</a:t>
          </a:r>
        </a:p>
      </dsp:txBody>
      <dsp:txXfrm>
        <a:off x="7967990" y="2579631"/>
        <a:ext cx="331044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0.21838</cdr:x>
      <cdr:y>0.02612</cdr:y>
    </cdr:from>
    <cdr:to>
      <cdr:x>0.21838</cdr:x>
      <cdr:y>0.64552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AB76EB05-86CE-D972-3F3B-CD56D46100D3}"/>
            </a:ext>
          </a:extLst>
        </cdr:cNvPr>
        <cdr:cNvCxnSpPr/>
      </cdr:nvCxnSpPr>
      <cdr:spPr>
        <a:xfrm xmlns:a="http://schemas.openxmlformats.org/drawingml/2006/main" flipV="1">
          <a:off x="3078480" y="160020"/>
          <a:ext cx="0" cy="379476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0.38198</cdr:x>
      <cdr:y>0.02446</cdr:y>
    </cdr:from>
    <cdr:to>
      <cdr:x>0.38198</cdr:x>
      <cdr:y>0.64386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21A31F55-15E5-7932-D887-6CA4D296D7A9}"/>
            </a:ext>
          </a:extLst>
        </cdr:cNvPr>
        <cdr:cNvCxnSpPr/>
      </cdr:nvCxnSpPr>
      <cdr:spPr>
        <a:xfrm xmlns:a="http://schemas.openxmlformats.org/drawingml/2006/main" flipV="1">
          <a:off x="5384800" y="149860"/>
          <a:ext cx="0" cy="379476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0.54486</cdr:x>
      <cdr:y>0.05473</cdr:y>
    </cdr:from>
    <cdr:to>
      <cdr:x>0.54505</cdr:x>
      <cdr:y>0.64345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3944DB46-F768-BF51-063A-4E00779B66DB}"/>
            </a:ext>
          </a:extLst>
        </cdr:cNvPr>
        <cdr:cNvCxnSpPr/>
      </cdr:nvCxnSpPr>
      <cdr:spPr>
        <a:xfrm xmlns:a="http://schemas.openxmlformats.org/drawingml/2006/main" flipH="1" flipV="1">
          <a:off x="7680960" y="335280"/>
          <a:ext cx="2540" cy="36068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0.70775</cdr:x>
      <cdr:y>0.0228</cdr:y>
    </cdr:from>
    <cdr:to>
      <cdr:x>0.70775</cdr:x>
      <cdr:y>0.64221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BF874ED7-D626-62B5-C298-F4FE1199E164}"/>
            </a:ext>
          </a:extLst>
        </cdr:cNvPr>
        <cdr:cNvCxnSpPr/>
      </cdr:nvCxnSpPr>
      <cdr:spPr>
        <a:xfrm xmlns:a="http://schemas.openxmlformats.org/drawingml/2006/main" flipV="1">
          <a:off x="9977120" y="139700"/>
          <a:ext cx="0" cy="379476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0.84919</cdr:x>
      <cdr:y>0.02239</cdr:y>
    </cdr:from>
    <cdr:to>
      <cdr:x>0.84919</cdr:x>
      <cdr:y>0.64179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74878676-4708-4792-FD7F-57B27759F037}"/>
            </a:ext>
          </a:extLst>
        </cdr:cNvPr>
        <cdr:cNvCxnSpPr/>
      </cdr:nvCxnSpPr>
      <cdr:spPr>
        <a:xfrm xmlns:a="http://schemas.openxmlformats.org/drawingml/2006/main" flipV="1">
          <a:off x="11971020" y="137160"/>
          <a:ext cx="0" cy="379476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0.09189</cdr:x>
      <cdr:y>0.11194</cdr:y>
    </cdr:from>
    <cdr:to>
      <cdr:x>0.14865</cdr:x>
      <cdr:y>0.17786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6770C573-56BD-BB9A-0160-F9D5F7B08A3E}"/>
            </a:ext>
          </a:extLst>
        </cdr:cNvPr>
        <cdr:cNvSpPr txBox="1"/>
      </cdr:nvSpPr>
      <cdr:spPr>
        <a:xfrm xmlns:a="http://schemas.openxmlformats.org/drawingml/2006/main">
          <a:off x="1295400" y="685800"/>
          <a:ext cx="8001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l-PH" sz="1100"/>
            <a:t>2023P10</a:t>
          </a:r>
        </a:p>
      </cdr:txBody>
    </cdr:sp>
  </cdr:relSizeAnchor>
  <cdr:relSizeAnchor xmlns:cdr="http://schemas.openxmlformats.org/drawingml/2006/chartDrawing">
    <cdr:from>
      <cdr:x>0.27333</cdr:x>
      <cdr:y>0.11028</cdr:y>
    </cdr:from>
    <cdr:to>
      <cdr:x>0.33009</cdr:x>
      <cdr:y>0.1762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C24B87FF-239B-2F8E-3958-9D7855E9DC5A}"/>
            </a:ext>
          </a:extLst>
        </cdr:cNvPr>
        <cdr:cNvSpPr txBox="1"/>
      </cdr:nvSpPr>
      <cdr:spPr>
        <a:xfrm xmlns:a="http://schemas.openxmlformats.org/drawingml/2006/main">
          <a:off x="3853180" y="675640"/>
          <a:ext cx="8001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l-PH" sz="1100"/>
            <a:t>2023P11</a:t>
          </a:r>
        </a:p>
      </cdr:txBody>
    </cdr:sp>
  </cdr:relSizeAnchor>
  <cdr:relSizeAnchor xmlns:cdr="http://schemas.openxmlformats.org/drawingml/2006/chartDrawing">
    <cdr:from>
      <cdr:x>0.43766</cdr:x>
      <cdr:y>0.11526</cdr:y>
    </cdr:from>
    <cdr:to>
      <cdr:x>0.49441</cdr:x>
      <cdr:y>0.18118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60B44365-A698-9D85-95B4-6FFFF05C6399}"/>
            </a:ext>
          </a:extLst>
        </cdr:cNvPr>
        <cdr:cNvSpPr txBox="1"/>
      </cdr:nvSpPr>
      <cdr:spPr>
        <a:xfrm xmlns:a="http://schemas.openxmlformats.org/drawingml/2006/main">
          <a:off x="6169660" y="706120"/>
          <a:ext cx="8001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l-PH" sz="1100" dirty="0"/>
            <a:t>2023P12</a:t>
          </a:r>
        </a:p>
      </cdr:txBody>
    </cdr:sp>
  </cdr:relSizeAnchor>
  <cdr:relSizeAnchor xmlns:cdr="http://schemas.openxmlformats.org/drawingml/2006/chartDrawing">
    <cdr:from>
      <cdr:x>0.6009</cdr:x>
      <cdr:y>0.11153</cdr:y>
    </cdr:from>
    <cdr:to>
      <cdr:x>0.65766</cdr:x>
      <cdr:y>0.17745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F2D5D6EF-67D9-7EF4-01D2-D7F5E757557F}"/>
            </a:ext>
          </a:extLst>
        </cdr:cNvPr>
        <cdr:cNvSpPr txBox="1"/>
      </cdr:nvSpPr>
      <cdr:spPr>
        <a:xfrm xmlns:a="http://schemas.openxmlformats.org/drawingml/2006/main">
          <a:off x="8470900" y="683260"/>
          <a:ext cx="8001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l-PH" sz="1100"/>
            <a:t>2023P13</a:t>
          </a:r>
        </a:p>
      </cdr:txBody>
    </cdr:sp>
  </cdr:relSizeAnchor>
  <cdr:relSizeAnchor xmlns:cdr="http://schemas.openxmlformats.org/drawingml/2006/chartDrawing">
    <cdr:from>
      <cdr:x>0.75225</cdr:x>
      <cdr:y>0.11153</cdr:y>
    </cdr:from>
    <cdr:to>
      <cdr:x>0.80901</cdr:x>
      <cdr:y>0.17745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F4FD98A1-3368-3B53-8F43-C03F432A4F39}"/>
            </a:ext>
          </a:extLst>
        </cdr:cNvPr>
        <cdr:cNvSpPr txBox="1"/>
      </cdr:nvSpPr>
      <cdr:spPr>
        <a:xfrm xmlns:a="http://schemas.openxmlformats.org/drawingml/2006/main">
          <a:off x="10604500" y="683260"/>
          <a:ext cx="8001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l-PH" sz="1100"/>
            <a:t>2024P01</a:t>
          </a:r>
        </a:p>
      </cdr:txBody>
    </cdr:sp>
  </cdr:relSizeAnchor>
  <cdr:relSizeAnchor xmlns:cdr="http://schemas.openxmlformats.org/drawingml/2006/chartDrawing">
    <cdr:from>
      <cdr:x>0.8982</cdr:x>
      <cdr:y>0.11277</cdr:y>
    </cdr:from>
    <cdr:to>
      <cdr:x>0.95495</cdr:x>
      <cdr:y>0.17869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2C2A7DF1-C872-02B9-E3A8-E5D49BDACB36}"/>
            </a:ext>
          </a:extLst>
        </cdr:cNvPr>
        <cdr:cNvSpPr txBox="1"/>
      </cdr:nvSpPr>
      <cdr:spPr>
        <a:xfrm xmlns:a="http://schemas.openxmlformats.org/drawingml/2006/main">
          <a:off x="12661900" y="690880"/>
          <a:ext cx="8001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l-PH" sz="1100"/>
            <a:t>2024P02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91DDE-BA6A-4F57-909C-98F49C72955F}" type="datetimeFigureOut">
              <a:rPr lang="en-GB" smtClean="0"/>
              <a:t>22/03/2024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50D33-42BE-4A7B-9A0E-84D31BC6E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553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AC5B1-F58D-4268-BB75-9856A9D794A6}" type="datetimeFigureOut">
              <a:rPr lang="en-GB" smtClean="0"/>
              <a:t>22/03/2024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0C33-90AE-4963-9AD8-3B07939F5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0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C51B2C-A001-27DE-ABA0-3328CCE12A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Kick">
            <a:extLst>
              <a:ext uri="{FF2B5EF4-FFF2-40B4-BE49-F238E27FC236}">
                <a16:creationId xmlns:a16="http://schemas.microsoft.com/office/drawing/2014/main" id="{4E5D019C-AA62-A8CE-6450-8FB165C5A1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0" y="0"/>
            <a:ext cx="3881438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29DC8-987C-4BF4-9A49-8F549F1F3D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9716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Kantar logo">
            <a:extLst>
              <a:ext uri="{FF2B5EF4-FFF2-40B4-BE49-F238E27FC236}">
                <a16:creationId xmlns:a16="http://schemas.microsoft.com/office/drawing/2014/main" id="{413DB59D-2F78-ADDF-7991-8E63A4119D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360363" y="557213"/>
            <a:ext cx="1939925" cy="3683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98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7A87-9762-46A5-A1BF-60907C2C3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E70F8-6350-4489-8BF1-B1E111BCA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CCAD9-3BB6-43FD-8F71-48FD5880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5626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5626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2800" y="1710000"/>
            <a:ext cx="5626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2363" y="2376488"/>
            <a:ext cx="5626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F22C1D-496B-4E53-BF19-ED9291DCC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5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0BAE0-3503-40B7-97FF-3BBA5C4DD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2D4FE-2A34-4C36-A765-CE00B991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582AC7-4667-407B-A5E8-45D634931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E3-9929-4A79-A968-8D4311BF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A155B-CCB9-45EF-83E7-A4F386C3D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6BAB9-04B4-4317-A1F0-FDDB9A12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376488"/>
            <a:ext cx="36720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710000"/>
            <a:ext cx="36720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93581B-25F6-45F4-A388-25B9169855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8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184D5-78E0-4646-8F38-C52C718FF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02832-2B66-4562-9C71-D7D15073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7B1331-D3E0-4904-82E5-02B601057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3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C45C-9BBB-4B14-BC71-8D9593AF9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A3869-0626-4D7E-A07F-ED2B248D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845BF-B227-4307-81B9-E7C8FC57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710000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376488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376488"/>
            <a:ext cx="2728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A444E5-6DCB-4387-82D7-374FBA34E3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4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0EB60-D174-4782-B63F-DCF2657E1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526FD-FB6E-4148-89B3-7D266E2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23F4F6-B0E8-4724-933C-35F21A7E42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74" y="910800"/>
            <a:ext cx="11466000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7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C433-9252-44D6-8AA4-495DB5934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AA46E-1017-4823-B4EC-B35766CE6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1B86A-68D0-4D2D-A5CB-00F231C8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376488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7674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77674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8EED4C4-55A2-440F-BFEB-B054C51690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1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794D1-DF29-4B89-9359-EE65C8A56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72A83-22C7-42BE-87D1-B99FEC13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12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224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36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44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56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0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6FA1-AACD-4AC6-8977-227A1E82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A02C0-437A-4731-B690-16D1AFCAA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C7B4E-73B3-4F33-A7FC-00F64BC9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12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12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224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224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36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336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448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448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560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56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6D01CC-3541-4F97-AF97-73FF635203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2903-71A8-4BD2-B059-6BA4C3AA3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EFCC3-809C-4472-825A-5268DA759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A7757-8EC5-4D12-B56F-AB9F88D6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437D9-CE22-451C-B458-B3F648A64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5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169CDD-9FFC-4BEA-A4C1-F55F1EBC5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2799" y="430717"/>
            <a:ext cx="5626800" cy="5468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72000" y="1490400"/>
            <a:ext cx="7920000" cy="45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mall kick">
            <a:extLst>
              <a:ext uri="{FF2B5EF4-FFF2-40B4-BE49-F238E27FC236}">
                <a16:creationId xmlns:a16="http://schemas.microsoft.com/office/drawing/2014/main" id="{E00906A3-9F5D-49B3-C2E5-BA11DE9FA9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>
          <a:xfrm>
            <a:off x="4270375" y="1490663"/>
            <a:ext cx="2568575" cy="449897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7" name="Gold Bar">
            <a:extLst>
              <a:ext uri="{FF2B5EF4-FFF2-40B4-BE49-F238E27FC236}">
                <a16:creationId xmlns:a16="http://schemas.microsoft.com/office/drawing/2014/main" id="{1ADB29CA-18EE-48E7-B991-4B2578F893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7125" y="1490400"/>
            <a:ext cx="63981" cy="45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971600"/>
            <a:ext cx="3519536" cy="1022713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7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53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B6564A35-867D-4FB8-BD9A-08422621EC4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AACB8-7B00-457D-8F89-FB4DD9039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56072-910B-4986-8C02-A52A7544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F34447-13E0-43B9-BE1F-C60C0355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000" y="432000"/>
            <a:ext cx="5627561" cy="5468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6BD01-6C23-44ED-8363-1C234E253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2361" y="170815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AABB0-FC25-4DDA-B141-9861B8EF6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2361" y="430718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6D4BB-14E1-42DC-832A-2D0CE7863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3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2F2EE-42BB-4EB6-8FC2-5E56E4F34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75A20-F354-407F-8F71-92C91474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4EF3-6A94-10F5-3DA7-974C21F3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6C8D7-F9A6-0250-9B4B-5C1D56AC5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77944-E57F-9F20-EECD-90386B0B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05E-8CF2-4EFF-919A-A02CFC9D701C}" type="datetimeFigureOut">
              <a:rPr lang="fil-PH" smtClean="0"/>
              <a:t>3/22/2024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AC6EF-713C-6B70-DB9C-D2E22BC2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6E45C-093C-8A9D-07A4-FA255F23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262034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80D4-36A6-4AB3-58CE-F13674496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ADB9D-77A5-4AE8-E6C9-A153E2573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504C-913A-B3CE-C5E5-EBC37370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05E-8CF2-4EFF-919A-A02CFC9D701C}" type="datetimeFigureOut">
              <a:rPr lang="fil-PH" smtClean="0"/>
              <a:t>3/22/2024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D092C-9972-5A64-F752-D29B994F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7604F-E3C5-932E-478D-3F06F505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851413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8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0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 + heading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0CD56-CDEF-4F99-82E9-F8344BA7D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17232-4933-4B44-AB0A-14F73524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C412-8D9A-4518-BD82-093D1D70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D1434-081E-42DD-A0E7-8AD211AD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1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7A87-9762-46A5-A1BF-60907C2C3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E70F8-6350-4489-8BF1-B1E111BCA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CCAD9-3BB6-43FD-8F71-48FD5880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5626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5626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2800" y="1710000"/>
            <a:ext cx="5626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2363" y="2376488"/>
            <a:ext cx="5626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8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92BB-BFD6-2927-3A21-3EBB7D24B6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Kick">
            <a:extLst>
              <a:ext uri="{FF2B5EF4-FFF2-40B4-BE49-F238E27FC236}">
                <a16:creationId xmlns:a16="http://schemas.microsoft.com/office/drawing/2014/main" id="{D6E4C6C4-422B-CEDC-43DB-1AFEEB8913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0" y="0"/>
            <a:ext cx="3881438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29DC8-987C-4BF4-9A49-8F549F1F3D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9716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Kantar logo">
            <a:extLst>
              <a:ext uri="{FF2B5EF4-FFF2-40B4-BE49-F238E27FC236}">
                <a16:creationId xmlns:a16="http://schemas.microsoft.com/office/drawing/2014/main" id="{61544F70-E3D0-9F87-1D9D-CDA395FD9A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360363" y="557213"/>
            <a:ext cx="1939925" cy="3683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587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0BAE0-3503-40B7-97FF-3BBA5C4DD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2D4FE-2A34-4C36-A765-CE00B991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E3-9929-4A79-A968-8D4311BF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A155B-CCB9-45EF-83E7-A4F386C3D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6BAB9-04B4-4317-A1F0-FDDB9A12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376488"/>
            <a:ext cx="36720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710000"/>
            <a:ext cx="36720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4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184D5-78E0-4646-8F38-C52C718FF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02832-2B66-4562-9C71-D7D15073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8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C45C-9BBB-4B14-BC71-8D9593AF9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A3869-0626-4D7E-A07F-ED2B248D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845BF-B227-4307-81B9-E7C8FC57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710000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376488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376488"/>
            <a:ext cx="2728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8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0EB60-D174-4782-B63F-DCF2657E1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526FD-FB6E-4148-89B3-7D266E2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C433-9252-44D6-8AA4-495DB5934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AA46E-1017-4823-B4EC-B35766CE6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1B86A-68D0-4D2D-A5CB-00F231C8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376488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7674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77674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7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794D1-DF29-4B89-9359-EE65C8A56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72A83-22C7-42BE-87D1-B99FEC13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29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08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88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51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6474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8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content + headings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6FA1-AACD-4AC6-8977-227A1E82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A02C0-437A-4731-B690-16D1AFCAA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C7B4E-73B3-4F33-A7FC-00F64BC9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295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295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080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08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885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3885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518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518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6474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6474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8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FF685-0455-410C-BAD6-9C18A6B82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994E6-33EF-41B4-9B8F-14CDAEC3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E51B97-D115-41B0-A593-DB194CD0637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432000"/>
            <a:ext cx="9536400" cy="52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56DFF0-F399-4C7B-9862-88E481176C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2000" y="432000"/>
            <a:ext cx="1764000" cy="52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0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72000" y="1490400"/>
            <a:ext cx="7920000" cy="45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mall kick">
            <a:extLst>
              <a:ext uri="{FF2B5EF4-FFF2-40B4-BE49-F238E27FC236}">
                <a16:creationId xmlns:a16="http://schemas.microsoft.com/office/drawing/2014/main" id="{810F81F1-9895-E713-097A-193D916A54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 hasCustomPrompt="1"/>
          </p:nvPr>
        </p:nvSpPr>
        <p:spPr>
          <a:xfrm>
            <a:off x="4270375" y="1490663"/>
            <a:ext cx="2568575" cy="449897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7" name="Gold bar">
            <a:extLst>
              <a:ext uri="{FF2B5EF4-FFF2-40B4-BE49-F238E27FC236}">
                <a16:creationId xmlns:a16="http://schemas.microsoft.com/office/drawing/2014/main" id="{1ADB29CA-18EE-48E7-B991-4B2578F893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7125" y="1490400"/>
            <a:ext cx="63981" cy="45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971600"/>
            <a:ext cx="3519536" cy="1022713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7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53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11" name="Kantar Logo">
            <a:extLst>
              <a:ext uri="{FF2B5EF4-FFF2-40B4-BE49-F238E27FC236}">
                <a16:creationId xmlns:a16="http://schemas.microsoft.com/office/drawing/2014/main" id="{01EE2173-34DD-4E4A-828D-CFC09D3A11C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2258559"/>
            <a:ext cx="5643563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1713600"/>
            <a:ext cx="976676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401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2257200"/>
            <a:ext cx="5643927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3249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conten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0CD56-CDEF-4F99-82E9-F8344BA7D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17232-4933-4B44-AB0A-14F73524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51D583-D2F5-4206-82FD-3E7E687E5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10800"/>
            <a:ext cx="11466513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4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C412-8D9A-4518-BD82-093D1D70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D1434-081E-42DD-A0E7-8AD211AD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FAE1AF-1132-4B0D-8DC6-F52576CE6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2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43000" y="-600255"/>
            <a:ext cx="13680281" cy="6913023"/>
            <a:chOff x="-1143000" y="-600255"/>
            <a:chExt cx="13680281" cy="6913023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4382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Middle </a:t>
              </a:r>
              <a:br>
                <a:rPr lang="en-GB" sz="800" dirty="0">
                  <a:solidFill>
                    <a:schemeClr val="tx1"/>
                  </a:solidFill>
                </a:rPr>
              </a:br>
              <a:r>
                <a:rPr lang="en-GB" sz="800" dirty="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Title Top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25CEB6-6DDA-49BF-824C-CFA9D8A07E3F}"/>
                </a:ext>
              </a:extLst>
            </p:cNvPr>
            <p:cNvSpPr txBox="1"/>
            <p:nvPr userDrawn="1"/>
          </p:nvSpPr>
          <p:spPr>
            <a:xfrm>
              <a:off x="-747711" y="606654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658A23-15A2-4406-AF7E-89707B5575E7}"/>
                </a:ext>
              </a:extLst>
            </p:cNvPr>
            <p:cNvSpPr txBox="1"/>
            <p:nvPr userDrawn="1"/>
          </p:nvSpPr>
          <p:spPr>
            <a:xfrm>
              <a:off x="-1143000" y="618965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05F70E-6BF1-451B-AC5F-64819FD40883}"/>
              </a:ext>
            </a:extLst>
          </p:cNvPr>
          <p:cNvCxnSpPr>
            <a:cxnSpLocks/>
          </p:cNvCxnSpPr>
          <p:nvPr userDrawn="1">
            <p:custDataLst>
              <p:tags r:id="rId27"/>
            </p:custDataLst>
          </p:nvPr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2CC2F24E-468A-4212-A014-115B799B0109}"/>
              </a:ext>
            </a:extLst>
          </p:cNvPr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697" r:id="rId5"/>
    <p:sldLayoutId id="2147483696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826" r:id="rId23"/>
    <p:sldLayoutId id="2147483827" r:id="rId24"/>
    <p:sldLayoutId id="2147483828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7453" userDrawn="1">
          <p15:clr>
            <a:srgbClr val="F26B43"/>
          </p15:clr>
        </p15:guide>
        <p15:guide id="28" orient="horz" pos="1076" userDrawn="1">
          <p15:clr>
            <a:srgbClr val="F26B43"/>
          </p15:clr>
        </p15:guide>
        <p15:guide id="29" orient="horz" pos="270" userDrawn="1">
          <p15:clr>
            <a:srgbClr val="F26B43"/>
          </p15:clr>
        </p15:guide>
        <p15:guide id="33" orient="horz" pos="3600" userDrawn="1">
          <p15:clr>
            <a:srgbClr val="F26B43"/>
          </p15:clr>
        </p15:guide>
        <p15:guide id="35" pos="228" userDrawn="1">
          <p15:clr>
            <a:srgbClr val="F26B43"/>
          </p15:clr>
        </p15:guide>
        <p15:guide id="36" pos="3840" userDrawn="1">
          <p15:clr>
            <a:srgbClr val="F26B43"/>
          </p15:clr>
        </p15:guide>
        <p15:guide id="37" pos="3782" userDrawn="1">
          <p15:clr>
            <a:srgbClr val="F26B43"/>
          </p15:clr>
        </p15:guide>
        <p15:guide id="38" pos="3900" userDrawn="1">
          <p15:clr>
            <a:srgbClr val="F26B43"/>
          </p15:clr>
        </p15:guide>
        <p15:guide id="39" orient="horz" pos="38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FD9D1B-8E5A-447D-B2D0-15FF23DD7EDA}"/>
              </a:ext>
            </a:extLst>
          </p:cNvPr>
          <p:cNvCxnSpPr>
            <a:cxnSpLocks/>
          </p:cNvCxnSpPr>
          <p:nvPr userDrawn="1">
            <p:custDataLst>
              <p:tags r:id="rId15"/>
            </p:custDataLst>
          </p:nvPr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rgbClr val="3333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7AF91A0-A869-4C9D-8D84-C843E57FF9C6}"/>
              </a:ext>
            </a:extLst>
          </p:cNvPr>
          <p:cNvGrpSpPr/>
          <p:nvPr userDrawn="1"/>
        </p:nvGrpSpPr>
        <p:grpSpPr>
          <a:xfrm>
            <a:off x="-1143000" y="-600255"/>
            <a:ext cx="13680281" cy="6916199"/>
            <a:chOff x="-1143000" y="-600255"/>
            <a:chExt cx="13680281" cy="6916199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Middle </a:t>
              </a:r>
              <a:br>
                <a:rPr lang="en-GB" sz="800" dirty="0">
                  <a:solidFill>
                    <a:schemeClr val="tx1"/>
                  </a:solidFill>
                </a:rPr>
              </a:br>
              <a:r>
                <a:rPr lang="en-GB" sz="800" dirty="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Title Top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819980-719E-42BA-84AA-491FF69717D9}"/>
                </a:ext>
              </a:extLst>
            </p:cNvPr>
            <p:cNvCxnSpPr/>
            <p:nvPr userDrawn="1"/>
          </p:nvCxnSpPr>
          <p:spPr>
            <a:xfrm>
              <a:off x="-256200" y="614540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636BE3-4FEE-45BA-A183-BCB80C007E10}"/>
                </a:ext>
              </a:extLst>
            </p:cNvPr>
            <p:cNvSpPr txBox="1"/>
            <p:nvPr userDrawn="1"/>
          </p:nvSpPr>
          <p:spPr>
            <a:xfrm>
              <a:off x="-747711" y="606972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C16A6-CA4F-4B0F-B25C-7772D09D7351}"/>
                </a:ext>
              </a:extLst>
            </p:cNvPr>
            <p:cNvSpPr txBox="1"/>
            <p:nvPr userDrawn="1"/>
          </p:nvSpPr>
          <p:spPr>
            <a:xfrm>
              <a:off x="-1143000" y="6192833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BDB25C72-3FD4-461E-BCBE-96F525FA2297}"/>
              </a:ext>
            </a:extLst>
          </p:cNvPr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8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  <p15:guide id="39" orient="horz" pos="387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43000" y="-600255"/>
            <a:ext cx="13680281" cy="6720255"/>
            <a:chOff x="-1143000" y="-600255"/>
            <a:chExt cx="13680281" cy="6720255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Middle </a:t>
              </a:r>
              <a:br>
                <a:rPr lang="en-GB" sz="800" dirty="0">
                  <a:solidFill>
                    <a:schemeClr val="tx1"/>
                  </a:solidFill>
                </a:rPr>
              </a:br>
              <a:r>
                <a:rPr lang="en-GB" sz="800" dirty="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>
                  <a:solidFill>
                    <a:schemeClr val="tx1"/>
                  </a:solidFill>
                </a:rPr>
                <a:t>Title Top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75DB98-1BD1-4926-8750-16657B153BE4}"/>
              </a:ext>
            </a:extLst>
          </p:cNvPr>
          <p:cNvCxnSpPr>
            <a:cxnSpLocks/>
          </p:cNvCxnSpPr>
          <p:nvPr userDrawn="1"/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D3E635D0-BA07-4485-8050-85E8C801F8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58AF57-9AF2-27BA-D270-84D7C7DD0D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2A58A5-BCEE-8E56-EC3D-A0DCBA1A08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8A9F8-539A-77A2-A38D-F9C16B5C6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Presenter: Precious Alegria</a:t>
            </a:r>
          </a:p>
          <a:p>
            <a:r>
              <a:rPr lang="en-GB" dirty="0"/>
              <a:t>Date: March 22, 2024 (w4d5)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FB0052-CAE5-DC02-5DDF-F33E278ED0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P03-2024</a:t>
            </a:r>
            <a:br>
              <a:rPr lang="en-GB" dirty="0"/>
            </a:br>
            <a:r>
              <a:rPr lang="en-GB" dirty="0"/>
              <a:t>HHP YL COACHING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76322C-E6E2-C3F7-F54B-A2FBCF0A23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0AFF5D2-DE18-5FD9-7D60-E46C50DC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25513"/>
            <a:ext cx="609600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0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36BD-B938-CCA0-4891-0D2DA3CA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ME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49F2D-B752-8303-FE2B-8FFF32755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2F0F2-1286-F98E-B5F0-B07B9FCA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7E492-626F-43EF-9607-96F2BBF4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4" y="1033463"/>
            <a:ext cx="4289703" cy="3186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29ADF-799F-4294-BACB-3FE9BE54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853" y="719138"/>
            <a:ext cx="4917598" cy="3768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9C8E3D-F1E8-48C5-3DA4-D5BA73E36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773" y="4620812"/>
            <a:ext cx="75533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1A117-CA56-C78C-2F1C-5527E92B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ME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C2159-5A9A-14FC-3FBF-85E95C893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F178-3E0B-C9C7-DF3C-7B9AA1F2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6FDAB-BC91-4589-BF1E-D10110F9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636" y="1100224"/>
            <a:ext cx="1911075" cy="2052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8DCF5-AC4E-4D39-81F4-B93E6F686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7" y="1114270"/>
            <a:ext cx="1892334" cy="2049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1E7C5-511C-47CB-9B72-F0220B39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928" y="1100224"/>
            <a:ext cx="1661657" cy="2142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7E492-626F-43EF-9607-96F2BBF46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904" y="13663614"/>
            <a:ext cx="2506170" cy="1861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29ADF-799F-4294-BACB-3FE9BE54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669" y="13396913"/>
            <a:ext cx="2749620" cy="2107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1FDBCC-F206-2546-5632-3B7CA118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237" y="3508855"/>
            <a:ext cx="8736397" cy="219401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69C449B-2775-A78C-57A7-0F7F47D69872}"/>
              </a:ext>
            </a:extLst>
          </p:cNvPr>
          <p:cNvSpPr/>
          <p:nvPr/>
        </p:nvSpPr>
        <p:spPr bwMode="ltGray">
          <a:xfrm>
            <a:off x="9349669" y="2775738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</p:spTree>
    <p:extLst>
      <p:ext uri="{BB962C8B-B14F-4D97-AF65-F5344CB8AC3E}">
        <p14:creationId xmlns:p14="http://schemas.microsoft.com/office/powerpoint/2010/main" val="2110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5735-FB8B-2123-FF2A-96B355D2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NESCAFE – 1.9G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18130-6638-C22E-3DBD-8C904AC5E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C504F-DA66-40AD-EFB7-F8A2F86D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DF341-11D1-13D1-6292-1100DEF6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010287"/>
            <a:ext cx="8477250" cy="3476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2B4451-02F8-25DD-3A83-D7C1CD139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1" y="4905375"/>
            <a:ext cx="11144250" cy="6477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5F37949-047E-F37D-549C-E64A1D958A6C}"/>
              </a:ext>
            </a:extLst>
          </p:cNvPr>
          <p:cNvSpPr/>
          <p:nvPr/>
        </p:nvSpPr>
        <p:spPr bwMode="ltGray">
          <a:xfrm>
            <a:off x="9406819" y="1670843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</p:spTree>
    <p:extLst>
      <p:ext uri="{BB962C8B-B14F-4D97-AF65-F5344CB8AC3E}">
        <p14:creationId xmlns:p14="http://schemas.microsoft.com/office/powerpoint/2010/main" val="19986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0996-0002-A392-3A8D-370A5B50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DOWNY – SINGLE SACHET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1A6BB-1910-A5D4-3562-48ACFE180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40981-C110-B41B-78DF-C00C4961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3F0A9-C0BA-4BB7-4783-583130D9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732" y="1053852"/>
            <a:ext cx="2241418" cy="3010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143EB-8714-6FEE-6720-011771D62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4" y="833918"/>
            <a:ext cx="2187724" cy="330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771D0-E551-10ED-A934-70833E2F3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56" y="925467"/>
            <a:ext cx="2187724" cy="3120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1C572-7529-E9E4-6CB5-D3BE86391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856" y="833918"/>
            <a:ext cx="2366738" cy="3120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0891D-CEF8-5DC8-487D-621A933C1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512" y="4356821"/>
            <a:ext cx="7877175" cy="9525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C54B068-EBDE-EC76-62B0-527474C97989}"/>
              </a:ext>
            </a:extLst>
          </p:cNvPr>
          <p:cNvSpPr/>
          <p:nvPr/>
        </p:nvSpPr>
        <p:spPr bwMode="ltGray">
          <a:xfrm>
            <a:off x="9579280" y="2717783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E03B2F-D6AE-D035-F06E-15894EEFE3BA}"/>
              </a:ext>
            </a:extLst>
          </p:cNvPr>
          <p:cNvSpPr/>
          <p:nvPr/>
        </p:nvSpPr>
        <p:spPr bwMode="ltGray">
          <a:xfrm>
            <a:off x="4118622" y="2809332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</p:spTree>
    <p:extLst>
      <p:ext uri="{BB962C8B-B14F-4D97-AF65-F5344CB8AC3E}">
        <p14:creationId xmlns:p14="http://schemas.microsoft.com/office/powerpoint/2010/main" val="2118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6077-E2CF-F3B2-27EE-E67F9F0B0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DOWNY – TRIPLE SACHET</a:t>
            </a:r>
            <a:br>
              <a:rPr lang="en-US"/>
            </a:b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36AED-DA36-8B0F-9E09-21CA1B045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53C1E-B48C-63C5-8EED-F72CC3E1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6B272C-1137-B4A1-A736-9DC2FA73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63" y="430718"/>
            <a:ext cx="3853420" cy="1984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B0A1CA-1F42-8BFF-7726-FDBECBEE4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229" y="2346193"/>
            <a:ext cx="2689487" cy="20499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45D00BB-576D-9BB8-0DB5-514D5C9CFB5B}"/>
              </a:ext>
            </a:extLst>
          </p:cNvPr>
          <p:cNvSpPr/>
          <p:nvPr/>
        </p:nvSpPr>
        <p:spPr bwMode="ltGray">
          <a:xfrm>
            <a:off x="3585222" y="2557152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/>
              <a:t>NEW</a:t>
            </a:r>
            <a:endParaRPr lang="fil-PH" sz="1600" b="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45D330-3E37-579C-9FA8-4C38DFF98EF8}"/>
              </a:ext>
            </a:extLst>
          </p:cNvPr>
          <p:cNvSpPr/>
          <p:nvPr/>
        </p:nvSpPr>
        <p:spPr bwMode="ltGray">
          <a:xfrm>
            <a:off x="8495670" y="3178850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/>
              <a:t>NEW</a:t>
            </a:r>
            <a:endParaRPr lang="fil-PH" sz="1600" b="0" dirty="0" err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FA90AB-5BB9-CD17-E5E1-86D7794D8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157" y="4725080"/>
            <a:ext cx="7610475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69DF9E-6275-F979-BD1C-A68553A7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82" y="758461"/>
            <a:ext cx="3648719" cy="1725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611FBB-B960-6B9D-9E79-E3C13A682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157" y="2381827"/>
            <a:ext cx="3750944" cy="172061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47735CD-3A92-0B54-7290-61B12965EF67}"/>
              </a:ext>
            </a:extLst>
          </p:cNvPr>
          <p:cNvSpPr/>
          <p:nvPr/>
        </p:nvSpPr>
        <p:spPr bwMode="ltGray">
          <a:xfrm>
            <a:off x="4612351" y="2610505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/>
              <a:t>NEW</a:t>
            </a:r>
            <a:endParaRPr lang="fil-PH" sz="1600" b="0" dirty="0" err="1"/>
          </a:p>
        </p:txBody>
      </p:sp>
    </p:spTree>
    <p:extLst>
      <p:ext uri="{BB962C8B-B14F-4D97-AF65-F5344CB8AC3E}">
        <p14:creationId xmlns:p14="http://schemas.microsoft.com/office/powerpoint/2010/main" val="18907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520C-24A0-A96B-E85C-20D8A5AD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DOWNY PREMIUM PARFUM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D87E3-253A-3311-7C59-B40DC63FF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DD905-63AD-AFED-6FA8-E52C59A9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A286-5F6C-2C34-C2E8-7473FE06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08" y="833918"/>
            <a:ext cx="1969783" cy="3214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04DEC-3EE9-031B-9731-0EDEEE3EF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23" y="516444"/>
            <a:ext cx="2444246" cy="3684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4AFE5-7785-C48E-D8DE-712341EAD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000" y="833918"/>
            <a:ext cx="2310687" cy="336660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B56A220-EC8E-B9C5-392E-3EE2318672BD}"/>
              </a:ext>
            </a:extLst>
          </p:cNvPr>
          <p:cNvSpPr/>
          <p:nvPr/>
        </p:nvSpPr>
        <p:spPr bwMode="ltGray">
          <a:xfrm>
            <a:off x="3272399" y="3378554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/>
              <a:t>NEW</a:t>
            </a:r>
            <a:endParaRPr lang="fil-PH" sz="1600" b="0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E18FD9-420A-8216-8181-CBDF4D2AA38C}"/>
              </a:ext>
            </a:extLst>
          </p:cNvPr>
          <p:cNvSpPr/>
          <p:nvPr/>
        </p:nvSpPr>
        <p:spPr bwMode="ltGray">
          <a:xfrm>
            <a:off x="5608455" y="3286780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5B2AA6-EFF8-6733-35AE-D4B36B816528}"/>
              </a:ext>
            </a:extLst>
          </p:cNvPr>
          <p:cNvSpPr/>
          <p:nvPr/>
        </p:nvSpPr>
        <p:spPr bwMode="ltGray">
          <a:xfrm>
            <a:off x="8052701" y="3286780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/>
              <a:t>NEW</a:t>
            </a:r>
            <a:endParaRPr lang="fil-PH" sz="1600" b="0" dirty="0" err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FB17D9-D9BB-BF46-D708-BFCE5FF3F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421" y="4763846"/>
            <a:ext cx="80962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7EAA-3F44-739E-D78E-0193848A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DOWNY – DOY PACK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5800B-33F3-6028-98B8-724C1CBCC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F3CA4-334A-0B17-8140-757CACF4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55CEE3C-1647-8641-D54F-B5CD0D76283E}"/>
              </a:ext>
            </a:extLst>
          </p:cNvPr>
          <p:cNvSpPr txBox="1">
            <a:spLocks/>
          </p:cNvSpPr>
          <p:nvPr/>
        </p:nvSpPr>
        <p:spPr>
          <a:xfrm>
            <a:off x="4260000" y="1710000"/>
            <a:ext cx="3672000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l-P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C971EC-D54F-675F-0A21-0591C10B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738668"/>
            <a:ext cx="2448761" cy="33189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8D0F0-7845-0A64-78C8-FF2E920B7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437" y="833918"/>
            <a:ext cx="2143125" cy="3258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140589-E320-9223-074E-AEE161BB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82218"/>
            <a:ext cx="8882062" cy="11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2">
            <a:extLst>
              <a:ext uri="{FF2B5EF4-FFF2-40B4-BE49-F238E27FC236}">
                <a16:creationId xmlns:a16="http://schemas.microsoft.com/office/drawing/2014/main" id="{6176AD17-B0F3-7D0E-C2A6-5116CA985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7175" name="Footer Placeholder 2">
            <a:extLst>
              <a:ext uri="{FF2B5EF4-FFF2-40B4-BE49-F238E27FC236}">
                <a16:creationId xmlns:a16="http://schemas.microsoft.com/office/drawing/2014/main" id="{93A25307-FEFE-0AB0-F5E1-4BF6AE03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pic>
        <p:nvPicPr>
          <p:cNvPr id="7170" name="Picture 2" descr="Reminder clip art images free clipart images | Reminder, Clip art pictures,  Free clip art">
            <a:extLst>
              <a:ext uri="{FF2B5EF4-FFF2-40B4-BE49-F238E27FC236}">
                <a16:creationId xmlns:a16="http://schemas.microsoft.com/office/drawing/2014/main" id="{2D2DDF45-46C6-9699-DD85-48A00ACB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00" y="676004"/>
            <a:ext cx="5627561" cy="498039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 Placeholder 2"/>
          <p:cNvSpPr>
            <a:spLocks noGrp="1"/>
          </p:cNvSpPr>
          <p:nvPr>
            <p:ph type="title"/>
          </p:nvPr>
        </p:nvSpPr>
        <p:spPr>
          <a:xfrm>
            <a:off x="6202361" y="430718"/>
            <a:ext cx="5626800" cy="403200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Product Reminder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28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1CD0A-8549-C2CA-BE30-4A7F33D5BB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78224-CF7A-B702-16D9-3D39A72E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B0CA8E-3700-3415-719C-FAAEA7EB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27" y="270000"/>
            <a:ext cx="7455410" cy="440214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066 - WB BRAND | OUTLET =  WATER EFIILING STATION</a:t>
            </a:r>
            <a:endParaRPr lang="fil-PH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AF5C10E-9E27-EC2D-54F5-1D50AC66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6" y="1455938"/>
            <a:ext cx="11148767" cy="264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1CD0A-8549-C2CA-BE30-4A7F33D5BB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78224-CF7A-B702-16D9-3D39A72E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B0CA8E-3700-3415-719C-FAAEA7EB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27" y="270000"/>
            <a:ext cx="7455410" cy="440214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CHOCO MUCHO SINUSULAT SA CATEGORY 459</a:t>
            </a:r>
            <a:br>
              <a:rPr lang="en-US" sz="1800" dirty="0">
                <a:effectLst/>
                <a:latin typeface="Calibri" panose="020F0502020204030204" pitchFamily="34" charset="0"/>
              </a:rPr>
            </a:br>
            <a:endParaRPr lang="fil-PH" dirty="0"/>
          </a:p>
        </p:txBody>
      </p:sp>
      <p:pic>
        <p:nvPicPr>
          <p:cNvPr id="5122" name="Picture 2" descr="hocotates ">
            <a:extLst>
              <a:ext uri="{FF2B5EF4-FFF2-40B4-BE49-F238E27FC236}">
                <a16:creationId xmlns:a16="http://schemas.microsoft.com/office/drawing/2014/main" id="{9DAF6509-980D-A36C-AAFD-29514D5E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14" y="1519302"/>
            <a:ext cx="105156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21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283C8-18B1-7266-B0D9-413E6EFB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Contents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CC0D9-631A-A87E-44C0-AE6932E95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3583DACA-FFCC-070E-812E-55E172127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22" name="TextBox 8">
            <a:extLst>
              <a:ext uri="{FF2B5EF4-FFF2-40B4-BE49-F238E27FC236}">
                <a16:creationId xmlns:a16="http://schemas.microsoft.com/office/drawing/2014/main" id="{0F5A8888-96B4-AE6B-FB25-3D9C55BF5D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451768"/>
              </p:ext>
            </p:extLst>
          </p:nvPr>
        </p:nvGraphicFramePr>
        <p:xfrm>
          <a:off x="360363" y="1710000"/>
          <a:ext cx="11466000" cy="399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57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84EE24-4439-ACBC-B758-D404A1D47E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1892E-481F-D20B-3033-82C1D27C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8" name="Picture 4" descr="966639101 1.4 - SAVEMORE UNDER SU &#10;Cale Cie &#10;Category 434 (BISCUITS) -26/01/2024-LEMON &#10;SQUARE-BIG E-CHEESE-30 g X 10-1-68-No-HY- &#10;Hyper Market—other Hypermarket—— ">
            <a:extLst>
              <a:ext uri="{FF2B5EF4-FFF2-40B4-BE49-F238E27FC236}">
                <a16:creationId xmlns:a16="http://schemas.microsoft.com/office/drawing/2014/main" id="{9EB2078D-51AB-92D6-8177-0814B713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000"/>
            <a:ext cx="7705725" cy="41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cka ed Cu Cake/ Cream-filled Cake ">
            <a:extLst>
              <a:ext uri="{FF2B5EF4-FFF2-40B4-BE49-F238E27FC236}">
                <a16:creationId xmlns:a16="http://schemas.microsoft.com/office/drawing/2014/main" id="{6B2344A0-F9C3-B502-15AE-AAC2A5A8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076700"/>
            <a:ext cx="10515600" cy="19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09DCD1-E00F-D5F3-6422-ED9E8E044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30B33-D9AF-2FC0-3D59-A19F256C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5F3F5-F4A3-5A66-380F-7595970BF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3BEB6C-D717-5E69-465A-AC072699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00" y="201385"/>
            <a:ext cx="5626800" cy="403200"/>
          </a:xfrm>
        </p:spPr>
        <p:txBody>
          <a:bodyPr/>
          <a:lstStyle/>
          <a:p>
            <a:r>
              <a:rPr lang="en-US" dirty="0"/>
              <a:t>EXACT OUTLET?</a:t>
            </a:r>
            <a:endParaRPr lang="fil-PH" dirty="0"/>
          </a:p>
        </p:txBody>
      </p:sp>
      <p:pic>
        <p:nvPicPr>
          <p:cNvPr id="7170" name="Picture 2" descr="No description available.">
            <a:extLst>
              <a:ext uri="{FF2B5EF4-FFF2-40B4-BE49-F238E27FC236}">
                <a16:creationId xmlns:a16="http://schemas.microsoft.com/office/drawing/2014/main" id="{A32F8D70-B0DD-4552-4018-D798FE8FF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833917"/>
            <a:ext cx="11020425" cy="48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10A79-6F61-5743-A1C2-D6CFED2222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03FB-57AE-D9E9-91EC-F8C324F0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1F11BF-863E-D2D6-C6A0-3DD7877D43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921F1-E8E6-A431-7825-42ED8CA01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4DE10B-0D92-EC95-3935-5AF29A4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CC60D-1E20-678E-F321-9FB88AB2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0" y="313698"/>
            <a:ext cx="11632950" cy="57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hoco Mucho Dark 30G delivery in the Philippines | foodpanda">
            <a:extLst>
              <a:ext uri="{FF2B5EF4-FFF2-40B4-BE49-F238E27FC236}">
                <a16:creationId xmlns:a16="http://schemas.microsoft.com/office/drawing/2014/main" id="{D5E44F46-222A-B8EA-5E3D-656373053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4" t="35185" r="29377" b="35741"/>
          <a:stretch/>
        </p:blipFill>
        <p:spPr bwMode="auto">
          <a:xfrm>
            <a:off x="8413308" y="1855558"/>
            <a:ext cx="2882233" cy="11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co Mucho Wafer Roll Cookies &amp; Cream 30g – Shoppers' Mart">
            <a:extLst>
              <a:ext uri="{FF2B5EF4-FFF2-40B4-BE49-F238E27FC236}">
                <a16:creationId xmlns:a16="http://schemas.microsoft.com/office/drawing/2014/main" id="{B19088E6-5D8B-C3E7-1558-F08C9BC45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10593" r="8296" b="10593"/>
          <a:stretch/>
        </p:blipFill>
        <p:spPr bwMode="auto">
          <a:xfrm>
            <a:off x="5985932" y="683485"/>
            <a:ext cx="2902553" cy="11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BBC27-BDA0-4256-2DAB-001CEAE84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E003AF8-1642-040B-16A6-0FD02C6F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ECD01A-7CA5-C4E3-447B-7606AA1E7F08}"/>
              </a:ext>
            </a:extLst>
          </p:cNvPr>
          <p:cNvSpPr txBox="1"/>
          <p:nvPr/>
        </p:nvSpPr>
        <p:spPr>
          <a:xfrm flipH="1">
            <a:off x="2623674" y="357790"/>
            <a:ext cx="6487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l-PH" sz="1400" b="1" dirty="0"/>
              <a:t>433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BFD40C-622C-C707-071B-4563FDB052AE}"/>
              </a:ext>
            </a:extLst>
          </p:cNvPr>
          <p:cNvSpPr txBox="1"/>
          <p:nvPr/>
        </p:nvSpPr>
        <p:spPr>
          <a:xfrm>
            <a:off x="4976624" y="54005"/>
            <a:ext cx="1766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l-PH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CHOCO MUCHO</a:t>
            </a:r>
            <a:endParaRPr lang="fil-PH" b="1" i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6E49D0-1676-40EF-5CC9-71B496B4A3F5}"/>
              </a:ext>
            </a:extLst>
          </p:cNvPr>
          <p:cNvCxnSpPr>
            <a:cxnSpLocks/>
          </p:cNvCxnSpPr>
          <p:nvPr/>
        </p:nvCxnSpPr>
        <p:spPr>
          <a:xfrm>
            <a:off x="5859893" y="781358"/>
            <a:ext cx="20320" cy="4998720"/>
          </a:xfrm>
          <a:prstGeom prst="line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4BBD93-BD5A-E1A5-5815-276FBEAB8CFB}"/>
              </a:ext>
            </a:extLst>
          </p:cNvPr>
          <p:cNvSpPr txBox="1"/>
          <p:nvPr/>
        </p:nvSpPr>
        <p:spPr>
          <a:xfrm flipH="1">
            <a:off x="902180" y="1070930"/>
            <a:ext cx="4256038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50" b="1" dirty="0"/>
              <a:t>DOUBLE CHOCO</a:t>
            </a:r>
          </a:p>
          <a:p>
            <a:pPr algn="ctr"/>
            <a:r>
              <a:rPr lang="en-US" sz="1050" b="1" dirty="0"/>
              <a:t>COOKIE SANDWICH WITH THICK CHOCOLATE FILLING</a:t>
            </a:r>
            <a:endParaRPr lang="es-ES" sz="1050" b="1" dirty="0"/>
          </a:p>
          <a:p>
            <a:endParaRPr lang="es-ES" sz="105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3F6E6-94B5-97EF-1281-56994C828F2E}"/>
              </a:ext>
            </a:extLst>
          </p:cNvPr>
          <p:cNvSpPr txBox="1"/>
          <p:nvPr/>
        </p:nvSpPr>
        <p:spPr>
          <a:xfrm flipH="1">
            <a:off x="8585198" y="389238"/>
            <a:ext cx="12446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l-PH" sz="1400" b="1" dirty="0"/>
              <a:t>436</a:t>
            </a:r>
          </a:p>
        </p:txBody>
      </p:sp>
      <p:pic>
        <p:nvPicPr>
          <p:cNvPr id="1026" name="Picture 2" descr="CHOCO MUCHO COOKIE SANDWICH DOUBLE CHOCO 33G X 10PCS">
            <a:extLst>
              <a:ext uri="{FF2B5EF4-FFF2-40B4-BE49-F238E27FC236}">
                <a16:creationId xmlns:a16="http://schemas.microsoft.com/office/drawing/2014/main" id="{5A1B1C76-4E38-BE53-BB80-9A4D835E1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2" b="18000"/>
          <a:stretch/>
        </p:blipFill>
        <p:spPr bwMode="auto">
          <a:xfrm>
            <a:off x="746556" y="1358236"/>
            <a:ext cx="4762500" cy="18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oco Mucho Cookie Sandwich White Choco 33g x 10s">
            <a:extLst>
              <a:ext uri="{FF2B5EF4-FFF2-40B4-BE49-F238E27FC236}">
                <a16:creationId xmlns:a16="http://schemas.microsoft.com/office/drawing/2014/main" id="{4049494E-3EA6-1381-0F9A-0CFD88591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47222" r="7838" b="17559"/>
          <a:stretch/>
        </p:blipFill>
        <p:spPr bwMode="auto">
          <a:xfrm>
            <a:off x="795056" y="3664287"/>
            <a:ext cx="4665500" cy="18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1B83F-A3E5-CA7C-C537-14AF60C143BB}"/>
              </a:ext>
            </a:extLst>
          </p:cNvPr>
          <p:cNvSpPr txBox="1"/>
          <p:nvPr/>
        </p:nvSpPr>
        <p:spPr>
          <a:xfrm flipH="1">
            <a:off x="999787" y="3421913"/>
            <a:ext cx="4256038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50" b="1" dirty="0"/>
              <a:t>WHITE CHOCO</a:t>
            </a:r>
          </a:p>
          <a:p>
            <a:pPr algn="ctr"/>
            <a:r>
              <a:rPr lang="en-US" sz="1050" b="1" dirty="0"/>
              <a:t>COOKIE SANDWICH WITH THICK WHITE CHOCOLATE FILLING</a:t>
            </a:r>
            <a:endParaRPr lang="es-ES" sz="1050" b="1" dirty="0"/>
          </a:p>
          <a:p>
            <a:endParaRPr lang="es-ES" sz="1050" b="1" dirty="0"/>
          </a:p>
        </p:txBody>
      </p:sp>
      <p:pic>
        <p:nvPicPr>
          <p:cNvPr id="1036" name="Picture 12" descr="CHOCO MUCHO CHOCO 33G X 10PCS/DISPLAY BOX">
            <a:extLst>
              <a:ext uri="{FF2B5EF4-FFF2-40B4-BE49-F238E27FC236}">
                <a16:creationId xmlns:a16="http://schemas.microsoft.com/office/drawing/2014/main" id="{0544F4F9-BAAF-1DD1-474A-DBE8061C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3" b="22701"/>
          <a:stretch/>
        </p:blipFill>
        <p:spPr bwMode="auto">
          <a:xfrm>
            <a:off x="5985932" y="3008626"/>
            <a:ext cx="2902553" cy="9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OCO MUCHO PEANUT BUTTER">
            <a:extLst>
              <a:ext uri="{FF2B5EF4-FFF2-40B4-BE49-F238E27FC236}">
                <a16:creationId xmlns:a16="http://schemas.microsoft.com/office/drawing/2014/main" id="{0B6732C8-420D-F1B0-2455-E89E44A8D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9" t="35540" r="25040" b="36341"/>
          <a:stretch/>
        </p:blipFill>
        <p:spPr bwMode="auto">
          <a:xfrm>
            <a:off x="8953607" y="4121002"/>
            <a:ext cx="2857607" cy="9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oco Mucho White 30g">
            <a:extLst>
              <a:ext uri="{FF2B5EF4-FFF2-40B4-BE49-F238E27FC236}">
                <a16:creationId xmlns:a16="http://schemas.microsoft.com/office/drawing/2014/main" id="{109537FF-E43F-1009-3D9D-A4F77D37D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38586" r="10247" b="30618"/>
          <a:stretch/>
        </p:blipFill>
        <p:spPr bwMode="auto">
          <a:xfrm>
            <a:off x="6000855" y="5084924"/>
            <a:ext cx="2857607" cy="9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652EB-67FF-4922-68A7-E2C8F3F0B6D1}"/>
              </a:ext>
            </a:extLst>
          </p:cNvPr>
          <p:cNvSpPr txBox="1"/>
          <p:nvPr/>
        </p:nvSpPr>
        <p:spPr>
          <a:xfrm flipH="1">
            <a:off x="6555666" y="585550"/>
            <a:ext cx="176308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50" b="1" dirty="0"/>
              <a:t>COOKIES &amp; CREAM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6880F-CA93-D8FA-1B29-490065C9A000}"/>
              </a:ext>
            </a:extLst>
          </p:cNvPr>
          <p:cNvSpPr txBox="1"/>
          <p:nvPr/>
        </p:nvSpPr>
        <p:spPr>
          <a:xfrm flipH="1">
            <a:off x="8888485" y="1756463"/>
            <a:ext cx="217148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50" b="1" dirty="0"/>
              <a:t>DARK CHOCOLATE CARAMEL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2A2A-6F37-4B74-7EC1-DF672991E663}"/>
              </a:ext>
            </a:extLst>
          </p:cNvPr>
          <p:cNvSpPr txBox="1"/>
          <p:nvPr/>
        </p:nvSpPr>
        <p:spPr>
          <a:xfrm flipH="1">
            <a:off x="6196083" y="2869532"/>
            <a:ext cx="21226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50" b="1" dirty="0"/>
              <a:t>MILK CHOCOLATE CARAMEL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45ABC-3F84-1963-A4A6-9813BED6C1D6}"/>
              </a:ext>
            </a:extLst>
          </p:cNvPr>
          <p:cNvSpPr txBox="1"/>
          <p:nvPr/>
        </p:nvSpPr>
        <p:spPr>
          <a:xfrm flipH="1">
            <a:off x="8655768" y="4010025"/>
            <a:ext cx="33330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MILK CHOCOLATE CARAMEL W/ PEANUT BUTTER</a:t>
            </a:r>
            <a:endParaRPr lang="es-ES" sz="105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AE99D2-5C3F-4C0F-9577-90B76CAE3EEA}"/>
              </a:ext>
            </a:extLst>
          </p:cNvPr>
          <p:cNvSpPr txBox="1"/>
          <p:nvPr/>
        </p:nvSpPr>
        <p:spPr>
          <a:xfrm flipH="1">
            <a:off x="5985932" y="4923341"/>
            <a:ext cx="290255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50" b="1" dirty="0"/>
              <a:t>WHITE CHOCOLATE CARAMEL CRISPIES</a:t>
            </a:r>
          </a:p>
        </p:txBody>
      </p:sp>
    </p:spTree>
    <p:extLst>
      <p:ext uri="{BB962C8B-B14F-4D97-AF65-F5344CB8AC3E}">
        <p14:creationId xmlns:p14="http://schemas.microsoft.com/office/powerpoint/2010/main" val="28276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BBC27-BDA0-4256-2DAB-001CEAE84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E003AF8-1642-040B-16A6-0FD02C6F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BFD40C-622C-C707-071B-4563FDB052AE}"/>
              </a:ext>
            </a:extLst>
          </p:cNvPr>
          <p:cNvSpPr txBox="1"/>
          <p:nvPr/>
        </p:nvSpPr>
        <p:spPr>
          <a:xfrm>
            <a:off x="5051269" y="193964"/>
            <a:ext cx="1766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l-PH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CHOCO MUCHO</a:t>
            </a:r>
            <a:endParaRPr lang="fil-PH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4F51E-5866-C04E-57B6-590A9C369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00" y="1134736"/>
            <a:ext cx="10613200" cy="4395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C12264-9722-D51F-D3F2-041B53781A92}"/>
              </a:ext>
            </a:extLst>
          </p:cNvPr>
          <p:cNvSpPr txBox="1"/>
          <p:nvPr/>
        </p:nvSpPr>
        <p:spPr>
          <a:xfrm flipH="1">
            <a:off x="986156" y="773951"/>
            <a:ext cx="48921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l-PH" sz="1400" dirty="0">
                <a:latin typeface="Calibri" panose="020F0502020204030204" pitchFamily="34" charset="0"/>
                <a:cs typeface="Calibri" panose="020F0502020204030204" pitchFamily="34" charset="0"/>
              </a:rPr>
              <a:t>Recording of choco mucho should be on page 2, 436 category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BBC27-BDA0-4256-2DAB-001CEAE84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E003AF8-1642-040B-16A6-0FD02C6F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BFD40C-622C-C707-071B-4563FDB052AE}"/>
              </a:ext>
            </a:extLst>
          </p:cNvPr>
          <p:cNvSpPr txBox="1"/>
          <p:nvPr/>
        </p:nvSpPr>
        <p:spPr>
          <a:xfrm>
            <a:off x="5051269" y="193964"/>
            <a:ext cx="1766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l-PH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CHOCO MUCHO</a:t>
            </a:r>
            <a:endParaRPr lang="fil-PH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12264-9722-D51F-D3F2-041B53781A92}"/>
              </a:ext>
            </a:extLst>
          </p:cNvPr>
          <p:cNvSpPr txBox="1"/>
          <p:nvPr/>
        </p:nvSpPr>
        <p:spPr>
          <a:xfrm flipH="1">
            <a:off x="650254" y="608374"/>
            <a:ext cx="48921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l-PH" sz="1400" dirty="0">
                <a:latin typeface="Calibri" panose="020F0502020204030204" pitchFamily="34" charset="0"/>
                <a:cs typeface="Calibri" panose="020F0502020204030204" pitchFamily="34" charset="0"/>
              </a:rPr>
              <a:t>Recording of choco mucho should be on page 2, 436 category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9E6D-E201-11F6-027C-E2379831B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2" y="995169"/>
            <a:ext cx="7824336" cy="4867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7545F6-04D8-9457-7360-51B22F05FF01}"/>
              </a:ext>
            </a:extLst>
          </p:cNvPr>
          <p:cNvCxnSpPr>
            <a:cxnSpLocks/>
          </p:cNvCxnSpPr>
          <p:nvPr/>
        </p:nvCxnSpPr>
        <p:spPr>
          <a:xfrm>
            <a:off x="1625600" y="3996267"/>
            <a:ext cx="2048933" cy="999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39FF-6C3A-69D1-6C1F-A2AF43DB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l-PH" sz="2400" dirty="0"/>
              <a:t>Dapat cgro hindi WB – </a:t>
            </a:r>
            <a:r>
              <a:rPr lang="fil-PH" sz="2400" dirty="0">
                <a:highlight>
                  <a:srgbClr val="FFFF00"/>
                </a:highlight>
              </a:rPr>
              <a:t>N/A</a:t>
            </a:r>
            <a:r>
              <a:rPr lang="fil-PH" sz="2400" dirty="0"/>
              <a:t> NALANG OR blanc nalang pag walang manuf </a:t>
            </a:r>
            <a:br>
              <a:rPr lang="fil-PH" sz="2400" dirty="0"/>
            </a:br>
            <a:r>
              <a:rPr lang="fil-PH" sz="2400" dirty="0"/>
              <a:t>kasi na e-encode siya sa WB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7192E-8FE7-425C-3D03-E31FB79B6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3691"/>
            <a:ext cx="10515600" cy="303794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4730BB-0DB0-16B3-3983-9264772DF1B7}"/>
              </a:ext>
            </a:extLst>
          </p:cNvPr>
          <p:cNvSpPr/>
          <p:nvPr/>
        </p:nvSpPr>
        <p:spPr>
          <a:xfrm>
            <a:off x="1954635" y="3203139"/>
            <a:ext cx="1350627" cy="12024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 dirty="0"/>
          </a:p>
        </p:txBody>
      </p:sp>
    </p:spTree>
    <p:extLst>
      <p:ext uri="{BB962C8B-B14F-4D97-AF65-F5344CB8AC3E}">
        <p14:creationId xmlns:p14="http://schemas.microsoft.com/office/powerpoint/2010/main" val="604744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6D750-40E7-3BA2-97F8-85899619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61" y="-87881"/>
            <a:ext cx="10515600" cy="1325563"/>
          </a:xfrm>
        </p:spPr>
        <p:txBody>
          <a:bodyPr>
            <a:normAutofit/>
          </a:bodyPr>
          <a:lstStyle/>
          <a:p>
            <a:r>
              <a:rPr lang="fil-PH" sz="2000" dirty="0"/>
              <a:t>Need e complete ang  formula -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46419-9FD5-39E4-E8D0-8608A489D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61" y="857454"/>
            <a:ext cx="7844406" cy="257154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1D9ADF-83D5-7EC9-DC8D-C806FC8E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61" y="3525672"/>
            <a:ext cx="10730218" cy="28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4C4E46-782D-48C1-A18A-26FDB7EF4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597" y="1287066"/>
            <a:ext cx="6817567" cy="553382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A94D0E-1ED3-88C6-1DBF-DEDD5BDEF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212" y="99525"/>
            <a:ext cx="7022485" cy="270449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B464D64-A4F5-E575-6679-C6BB2977FBC1}"/>
              </a:ext>
            </a:extLst>
          </p:cNvPr>
          <p:cNvSpPr/>
          <p:nvPr/>
        </p:nvSpPr>
        <p:spPr>
          <a:xfrm>
            <a:off x="11028425" y="3390784"/>
            <a:ext cx="1203648" cy="1140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B170B-0DC8-D3FE-50B0-4E6366B6FDA3}"/>
              </a:ext>
            </a:extLst>
          </p:cNvPr>
          <p:cNvSpPr/>
          <p:nvPr/>
        </p:nvSpPr>
        <p:spPr>
          <a:xfrm>
            <a:off x="6932959" y="3429001"/>
            <a:ext cx="3033162" cy="28040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FD581-56A9-4951-8D9D-691FE980B7BB}"/>
              </a:ext>
            </a:extLst>
          </p:cNvPr>
          <p:cNvSpPr/>
          <p:nvPr/>
        </p:nvSpPr>
        <p:spPr>
          <a:xfrm>
            <a:off x="11028425" y="4573560"/>
            <a:ext cx="1301933" cy="10554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DCEA3-D070-899B-263A-7929D6FCD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5" y="2488162"/>
            <a:ext cx="5705414" cy="426720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1F11239-24DB-5B89-0638-EC79C9465224}"/>
              </a:ext>
            </a:extLst>
          </p:cNvPr>
          <p:cNvSpPr/>
          <p:nvPr/>
        </p:nvSpPr>
        <p:spPr>
          <a:xfrm>
            <a:off x="1213503" y="4263833"/>
            <a:ext cx="4882498" cy="25941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E9511DE-DBE2-61AA-312F-3DE3B94D37CF}"/>
              </a:ext>
            </a:extLst>
          </p:cNvPr>
          <p:cNvSpPr/>
          <p:nvPr/>
        </p:nvSpPr>
        <p:spPr>
          <a:xfrm>
            <a:off x="10905281" y="1668121"/>
            <a:ext cx="1449936" cy="1640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1F08C9-C0FD-09EF-A7AA-84644D825A24}"/>
              </a:ext>
            </a:extLst>
          </p:cNvPr>
          <p:cNvSpPr txBox="1"/>
          <p:nvPr/>
        </p:nvSpPr>
        <p:spPr>
          <a:xfrm>
            <a:off x="7327979" y="301813"/>
            <a:ext cx="4439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l-PH" dirty="0">
                <a:highlight>
                  <a:srgbClr val="FFFF00"/>
                </a:highlight>
              </a:rPr>
              <a:t>Dapat po complete ang formula para hindi ma Tag as Yellow label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1D7F84-46D0-F324-CD44-2F90FE8EF422}"/>
              </a:ext>
            </a:extLst>
          </p:cNvPr>
          <p:cNvSpPr/>
          <p:nvPr/>
        </p:nvSpPr>
        <p:spPr>
          <a:xfrm>
            <a:off x="5738069" y="4544894"/>
            <a:ext cx="1589910" cy="12955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3656876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79B374-9830-2766-D5C5-9FE7FD48B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47" y="3148171"/>
            <a:ext cx="5826168" cy="355120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DD7F95-E133-E4D7-A8D6-C1F3349BC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404" y="158620"/>
            <a:ext cx="8066029" cy="287382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BAF3F-7E99-5833-97B4-D971DF720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29" y="3238954"/>
            <a:ext cx="5352175" cy="34604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93CEE50-CD91-E206-A436-24995359F4E8}"/>
              </a:ext>
            </a:extLst>
          </p:cNvPr>
          <p:cNvSpPr/>
          <p:nvPr/>
        </p:nvSpPr>
        <p:spPr>
          <a:xfrm>
            <a:off x="0" y="3238954"/>
            <a:ext cx="2281805" cy="12024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C87D19-C6BD-318C-67A5-8211C08B5641}"/>
              </a:ext>
            </a:extLst>
          </p:cNvPr>
          <p:cNvSpPr/>
          <p:nvPr/>
        </p:nvSpPr>
        <p:spPr>
          <a:xfrm>
            <a:off x="6096000" y="3193696"/>
            <a:ext cx="2281805" cy="11014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015465-8EE5-D6C6-F05B-1B19B0AB6327}"/>
              </a:ext>
            </a:extLst>
          </p:cNvPr>
          <p:cNvSpPr/>
          <p:nvPr/>
        </p:nvSpPr>
        <p:spPr>
          <a:xfrm>
            <a:off x="3682767" y="4704769"/>
            <a:ext cx="2281805" cy="12024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346D96-58B3-EE51-6E94-BDF3FDA62871}"/>
              </a:ext>
            </a:extLst>
          </p:cNvPr>
          <p:cNvSpPr/>
          <p:nvPr/>
        </p:nvSpPr>
        <p:spPr>
          <a:xfrm>
            <a:off x="9272632" y="4704768"/>
            <a:ext cx="2281805" cy="12024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BED030-289C-6C9F-41B2-AAF9A885D26F}"/>
              </a:ext>
            </a:extLst>
          </p:cNvPr>
          <p:cNvSpPr txBox="1">
            <a:spLocks/>
          </p:cNvSpPr>
          <p:nvPr/>
        </p:nvSpPr>
        <p:spPr>
          <a:xfrm>
            <a:off x="8070682" y="383555"/>
            <a:ext cx="3483755" cy="2694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l-PH" dirty="0">
                <a:highlight>
                  <a:srgbClr val="FFFF00"/>
                </a:highlight>
              </a:rPr>
              <a:t>YL–Exact formula</a:t>
            </a:r>
          </a:p>
          <a:p>
            <a:r>
              <a:rPr lang="fil-PH" dirty="0">
                <a:highlight>
                  <a:srgbClr val="FFFF00"/>
                </a:highlight>
              </a:rPr>
              <a:t>-Max pinabango -or –</a:t>
            </a:r>
            <a:r>
              <a:rPr lang="en-US" dirty="0">
                <a:highlight>
                  <a:srgbClr val="FFFF00"/>
                </a:highlight>
              </a:rPr>
              <a:t>Pure white (KILLS 99.9% GERMS)</a:t>
            </a:r>
            <a:endParaRPr lang="fil-PH" dirty="0">
              <a:highlight>
                <a:srgbClr val="FFFF00"/>
              </a:highlight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C975B42-D731-5625-ED4A-49EFDC37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4" y="125228"/>
            <a:ext cx="7847414" cy="309096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0102218-6EA2-E763-A129-208372EF7A2B}"/>
              </a:ext>
            </a:extLst>
          </p:cNvPr>
          <p:cNvSpPr/>
          <p:nvPr/>
        </p:nvSpPr>
        <p:spPr>
          <a:xfrm>
            <a:off x="2023145" y="466804"/>
            <a:ext cx="2546531" cy="225122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 dirty="0"/>
          </a:p>
        </p:txBody>
      </p:sp>
    </p:spTree>
    <p:extLst>
      <p:ext uri="{BB962C8B-B14F-4D97-AF65-F5344CB8AC3E}">
        <p14:creationId xmlns:p14="http://schemas.microsoft.com/office/powerpoint/2010/main" val="187229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</p:spPr>
        <p:txBody>
          <a:bodyPr anchor="t">
            <a:normAutofit/>
          </a:bodyPr>
          <a:lstStyle/>
          <a:p>
            <a:endParaRPr lang="en-GB" dirty="0"/>
          </a:p>
        </p:txBody>
      </p:sp>
      <p:sp>
        <p:nvSpPr>
          <p:cNvPr id="6151" name="Slide Number Placeholder 2">
            <a:extLst>
              <a:ext uri="{FF2B5EF4-FFF2-40B4-BE49-F238E27FC236}">
                <a16:creationId xmlns:a16="http://schemas.microsoft.com/office/drawing/2014/main" id="{6176AD17-B0F3-7D0E-C2A6-5116CA985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/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6153" name="Footer Placeholder 3">
            <a:extLst>
              <a:ext uri="{FF2B5EF4-FFF2-40B4-BE49-F238E27FC236}">
                <a16:creationId xmlns:a16="http://schemas.microsoft.com/office/drawing/2014/main" id="{F9F06A83-3B6C-4E31-5EC6-F37855CA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60363" y="910800"/>
            <a:ext cx="11466000" cy="396000"/>
          </a:xfrm>
        </p:spPr>
        <p:txBody>
          <a:bodyPr>
            <a:normAutofit/>
          </a:bodyPr>
          <a:lstStyle/>
          <a:p>
            <a:r>
              <a:rPr lang="en-GB" dirty="0"/>
              <a:t>YL Trends</a:t>
            </a:r>
          </a:p>
        </p:txBody>
      </p:sp>
      <p:pic>
        <p:nvPicPr>
          <p:cNvPr id="6146" name="Picture 2" descr="Follow the Trend - Why Go Natural? - Earth Born Beauty">
            <a:extLst>
              <a:ext uri="{FF2B5EF4-FFF2-40B4-BE49-F238E27FC236}">
                <a16:creationId xmlns:a16="http://schemas.microsoft.com/office/drawing/2014/main" id="{AFC79299-3D78-005C-5A64-BB49F0DD7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6" b="27307"/>
          <a:stretch/>
        </p:blipFill>
        <p:spPr bwMode="auto">
          <a:xfrm>
            <a:off x="360363" y="1710000"/>
            <a:ext cx="11466000" cy="39996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4620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C507-6968-868A-F848-BB9A26DB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685" y="4139813"/>
            <a:ext cx="5377343" cy="2269375"/>
          </a:xfrm>
        </p:spPr>
        <p:txBody>
          <a:bodyPr>
            <a:normAutofit/>
          </a:bodyPr>
          <a:lstStyle/>
          <a:p>
            <a:r>
              <a:rPr lang="fil-PH" dirty="0"/>
              <a:t>YL – Silang dalawa </a:t>
            </a:r>
            <a:br>
              <a:rPr lang="fil-PH" dirty="0"/>
            </a:br>
            <a:r>
              <a:rPr lang="fil-PH" dirty="0"/>
              <a:t>saka iba ang formula ni ARTIC FRESH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7B474-DEFF-653D-AAC7-F84B1D774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59" y="151001"/>
            <a:ext cx="10515600" cy="38896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B5F89-E3C2-1581-5291-A9CAFF9D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2" y="3498209"/>
            <a:ext cx="5971637" cy="32087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DCD533A-7202-327F-41DC-FF3979928407}"/>
              </a:ext>
            </a:extLst>
          </p:cNvPr>
          <p:cNvSpPr/>
          <p:nvPr/>
        </p:nvSpPr>
        <p:spPr>
          <a:xfrm>
            <a:off x="3162650" y="1176840"/>
            <a:ext cx="3556931" cy="1717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1248291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F7A7-3C92-2A65-27C1-F7A9919D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27" y="360988"/>
            <a:ext cx="10515600" cy="1325563"/>
          </a:xfrm>
        </p:spPr>
        <p:txBody>
          <a:bodyPr/>
          <a:lstStyle/>
          <a:p>
            <a:r>
              <a:rPr lang="fil-PH" dirty="0">
                <a:highlight>
                  <a:srgbClr val="FFFF00"/>
                </a:highlight>
              </a:rPr>
              <a:t>YL parin kahit may bilog kasi po kulang ang sinulat na fragrance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2D18F-2B14-2604-0A5A-DABEDF570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68" y="1885819"/>
            <a:ext cx="7526823" cy="39382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0E5F7-D730-594F-2217-FC4CA868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91" y="1288014"/>
            <a:ext cx="4398628" cy="473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56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F8909F-6CEF-7A92-F261-B4B910D1B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556" y="0"/>
            <a:ext cx="7977903" cy="1657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627DC-29BC-C4FA-6BCF-ACA03593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" y="1698367"/>
            <a:ext cx="7898593" cy="165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F5E5E1-1E3E-ECD8-FF29-B9001029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265" y="0"/>
            <a:ext cx="4371975" cy="6615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34667D-865A-4466-D626-E673C6F33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" y="3461464"/>
            <a:ext cx="7562691" cy="13908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D4BB011-06C6-0EDB-82B4-7623723D2698}"/>
              </a:ext>
            </a:extLst>
          </p:cNvPr>
          <p:cNvSpPr/>
          <p:nvPr/>
        </p:nvSpPr>
        <p:spPr>
          <a:xfrm>
            <a:off x="7520472" y="5159830"/>
            <a:ext cx="4617863" cy="105332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C84816-9995-F6A4-34A8-FAE46988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5" y="5159633"/>
            <a:ext cx="10515600" cy="1325563"/>
          </a:xfrm>
        </p:spPr>
        <p:txBody>
          <a:bodyPr/>
          <a:lstStyle/>
          <a:p>
            <a:r>
              <a:rPr lang="fil-PH" dirty="0">
                <a:highlight>
                  <a:srgbClr val="FFFF00"/>
                </a:highlight>
              </a:rPr>
              <a:t>Pag Deo Spray Code 471 </a:t>
            </a:r>
          </a:p>
        </p:txBody>
      </p:sp>
    </p:spTree>
    <p:extLst>
      <p:ext uri="{BB962C8B-B14F-4D97-AF65-F5344CB8AC3E}">
        <p14:creationId xmlns:p14="http://schemas.microsoft.com/office/powerpoint/2010/main" val="143672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93B1-5DF9-AF95-B529-4F65BC78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E5205-4D76-8358-8F67-2EE64B86C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E4051-C8AF-7A05-604C-C85CD37C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4E87E-CC72-FCA2-EF1F-B9200B13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33</a:t>
            </a:fld>
            <a:endParaRPr lang="fil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081D3-635C-F821-CE63-F289DFE80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0" y="0"/>
            <a:ext cx="1193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27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8721-9A7C-1E48-6012-8F602DEF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977C4-2736-4DE3-DD94-9CCCE8FF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E1FBB-D914-1F94-B8C0-6702DCF4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0DD8B-BE37-62CA-D818-D7F7502D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34</a:t>
            </a:fld>
            <a:endParaRPr lang="fil-P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5028E-D749-4A29-9202-58F1507FC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621" y="-73072"/>
            <a:ext cx="13295243" cy="7004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A907C-11B6-5679-5593-07EE9EDD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892" y="0"/>
            <a:ext cx="476879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3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C60C-D3E6-FE31-B709-B63FFB9F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7B325-2CAD-FA72-F6C9-76F781765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AD28C-7762-D82A-055E-E2075504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B65C4-6773-1FA4-282E-1A0FA665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35</a:t>
            </a:fld>
            <a:endParaRPr lang="fil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23A2D-B7D8-F93D-2CDB-4458FD884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4" y="197332"/>
            <a:ext cx="12192000" cy="56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45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4732-B088-103A-2A61-E588B4DE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YL CONCERN:</a:t>
            </a:r>
            <a:endParaRPr lang="fil-P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1F3B9-B67E-8ED4-B0BE-05E1F69A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13CFA-92FF-DB07-B6A8-38FE2B5D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36</a:t>
            </a:fld>
            <a:endParaRPr lang="fil-PH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F4FF84A-3A40-B198-5E5A-DE9615C4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551460"/>
              </p:ext>
            </p:extLst>
          </p:nvPr>
        </p:nvGraphicFramePr>
        <p:xfrm>
          <a:off x="436618" y="997999"/>
          <a:ext cx="11261614" cy="5021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61614">
                  <a:extLst>
                    <a:ext uri="{9D8B030D-6E8A-4147-A177-3AD203B41FA5}">
                      <a16:colId xmlns:a16="http://schemas.microsoft.com/office/drawing/2014/main" val="2906405930"/>
                    </a:ext>
                  </a:extLst>
                </a:gridCol>
              </a:tblGrid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1. SHOPWISE INTERNATIONAL - REQUESTING OUTLET PHOTO PO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25856809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>
                          <a:effectLst/>
                        </a:rPr>
                        <a:t>Q: MERON NA PO ITO SA OTHER AREA BUKOD SA NCR?</a:t>
                      </a:r>
                      <a:endParaRPr lang="fil-PH" sz="9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4217629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28488361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>
                          <a:effectLst/>
                        </a:rPr>
                        <a:t>2. ALL DIRECT SELLING BRANDS NA NABILI SA SARI SARI STORE AT MARKET STALL WILL BE YL</a:t>
                      </a:r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1806286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Q: VERIFY OUTLET IF DEALER SIYA NG DIRECT SELLING AT MAY TINDAHAN?</a:t>
                      </a:r>
                      <a:endParaRPr lang="en-US" sz="9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24847068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16018710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>
                          <a:effectLst/>
                        </a:rPr>
                        <a:t>3.  NESCAFE GOLD ONLY</a:t>
                      </a:r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3136948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MARAMI PONG TYPE ANG NESCAFE GOLD - PLEASE PAKISULAT PO ANG COMPLETE TYPE AT FLAVORS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7019838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>
                          <a:effectLst/>
                        </a:rPr>
                        <a:t>SA ANSWERING NAMAN PO NG YL- MAKE SURE PO NA TAMA ANG TYPE VS FLAVOR VS WEIGHT &amp; PRICE</a:t>
                      </a:r>
                      <a:endParaRPr lang="fil-PH" sz="9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90942207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64794731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1390472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963565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3982877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44938478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0509712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08977026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52725241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4819491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38534513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8301330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67010088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3110953"/>
                  </a:ext>
                </a:extLst>
              </a:tr>
              <a:tr h="324751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>
                          <a:effectLst/>
                        </a:rPr>
                        <a:t>4. NESCAFE DOYPACK RESEALABLE -NO NEED TO YL NA - INCASE MAY MAENCOUNTER PA PO PAKICOLLATE AT FORWARD PO SA DV</a:t>
                      </a:r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81459879"/>
                  </a:ext>
                </a:extLst>
              </a:tr>
              <a:tr h="324751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>
                          <a:effectLst/>
                        </a:rPr>
                        <a:t>5.COFFEEMATEDOYPACK RESEALABLE -NO NEED TO YL NA - INCASE MAY MAENCOUNTER PA PO PAKICOLLATE AT FORWARD PO SA DV</a:t>
                      </a:r>
                      <a:endParaRPr lang="fil-PH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4127478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6. BOUNTY FRESH VS SSS /MARKET STALL -  MAY SUMASAGOT PO NG VERIFIED NITO SA YL</a:t>
                      </a:r>
                      <a:endParaRPr lang="en-US" sz="9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8930491"/>
                  </a:ext>
                </a:extLst>
              </a:tr>
              <a:tr h="182152">
                <a:tc>
                  <a:txBody>
                    <a:bodyPr/>
                    <a:lstStyle/>
                    <a:p>
                      <a:pPr algn="l" fontAlgn="b"/>
                      <a:r>
                        <a:rPr lang="fil-PH" sz="900" u="none" strike="noStrike" dirty="0">
                          <a:effectLst/>
                        </a:rPr>
                        <a:t>PWEDE PO KAMI MAKAHINGI NG OUTLET PICTURES? PARA MAALIS NA PO NAMIN SA YL</a:t>
                      </a:r>
                      <a:endParaRPr lang="fil-PH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1315362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C57EB20-26ED-4317-82D9-3A488F257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74" y="2873983"/>
            <a:ext cx="7669212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3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B8A5C-62CB-400F-3EBA-106C2595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YL – CONCERN:</a:t>
            </a:r>
            <a:endParaRPr lang="fil-PH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356B35-CC21-B5FB-706B-04887B9B1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492982"/>
              </p:ext>
            </p:extLst>
          </p:nvPr>
        </p:nvGraphicFramePr>
        <p:xfrm>
          <a:off x="434697" y="938470"/>
          <a:ext cx="11309380" cy="5128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9380">
                  <a:extLst>
                    <a:ext uri="{9D8B030D-6E8A-4147-A177-3AD203B41FA5}">
                      <a16:colId xmlns:a16="http://schemas.microsoft.com/office/drawing/2014/main" val="4249619190"/>
                    </a:ext>
                  </a:extLst>
                </a:gridCol>
              </a:tblGrid>
              <a:tr h="109692">
                <a:tc>
                  <a:txBody>
                    <a:bodyPr/>
                    <a:lstStyle/>
                    <a:p>
                      <a:pPr algn="l" fontAlgn="b"/>
                      <a:r>
                        <a:rPr lang="fil-PH" sz="500" u="none" strike="noStrike">
                          <a:effectLst/>
                        </a:rPr>
                        <a:t>7. RCS SUPERMARKET -  Q: SAME PO ITO NG RED CAMIA OR RCS SUPERMARKET PO SIYA? </a:t>
                      </a:r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473568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r>
                        <a:rPr lang="fil-PH" sz="500" u="none" strike="noStrike">
                          <a:effectLst/>
                        </a:rPr>
                        <a:t>PWEDE PO KAMI MAKAHINGI NG OUTLET PICTURE?</a:t>
                      </a:r>
                      <a:endParaRPr lang="fil-PH" sz="5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4375934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9291311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25772421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7357691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6719724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59218251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814293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1799469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322025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7320286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19334321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9766810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36958340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60942996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5170837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19347977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22606831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97445614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00506044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480777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280869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930113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62583457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081295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3593669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1292688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10934854"/>
                  </a:ext>
                </a:extLst>
              </a:tr>
              <a:tr h="192223">
                <a:tc>
                  <a:txBody>
                    <a:bodyPr/>
                    <a:lstStyle/>
                    <a:p>
                      <a:pPr algn="l" fontAlgn="b"/>
                      <a:r>
                        <a:rPr lang="fil-PH" sz="500" u="none" strike="noStrike">
                          <a:effectLst/>
                        </a:rPr>
                        <a:t>8. ENCOUNTERED LAST PERIOD -  ANO PONG NOTATION PAANO PO NAGING VERIFIED ANG OUTLET? FROM DALI GROCERY PO KASI ITO</a:t>
                      </a:r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246724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4093260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50259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1955706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4698900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7297845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71123678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5700270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95703168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894447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1187992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9752985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0412105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41096162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13572103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8022986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8289079"/>
                  </a:ext>
                </a:extLst>
              </a:tr>
              <a:tr h="109692">
                <a:tc>
                  <a:txBody>
                    <a:bodyPr/>
                    <a:lstStyle/>
                    <a:p>
                      <a:pPr algn="l" fontAlgn="b"/>
                      <a:endParaRPr lang="fil-PH" sz="5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186768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3C822-6B27-BE13-AD15-464F0595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0EF70-23E1-AF3C-82D4-964D58A0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37</a:t>
            </a:fld>
            <a:endParaRPr lang="fil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70718-3BCB-4FA8-BC60-D56494083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58" y="1239064"/>
            <a:ext cx="9332245" cy="2745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8EE1D-6307-4E90-8C54-D7117720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02" y="4308098"/>
            <a:ext cx="9764996" cy="17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7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oncern Icon Images – Browse 16,020 Stock Photos, Vectors, and Video |  Adobe Stock">
            <a:extLst>
              <a:ext uri="{FF2B5EF4-FFF2-40B4-BE49-F238E27FC236}">
                <a16:creationId xmlns:a16="http://schemas.microsoft.com/office/drawing/2014/main" id="{AF9EADD2-D660-9AF5-97C9-5E62B48F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9706" y="1490400"/>
            <a:ext cx="5504587" cy="450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369" name="Subtitle 4">
            <a:extLst>
              <a:ext uri="{FF2B5EF4-FFF2-40B4-BE49-F238E27FC236}">
                <a16:creationId xmlns:a16="http://schemas.microsoft.com/office/drawing/2014/main" id="{F9C852C9-C7FC-BEFF-AE95-99F44E414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00" y="2269725"/>
            <a:ext cx="3520800" cy="1022713"/>
          </a:xfrm>
        </p:spPr>
        <p:txBody>
          <a:bodyPr/>
          <a:lstStyle/>
          <a:p>
            <a:r>
              <a:rPr lang="en-US" dirty="0"/>
              <a:t>OTHER CONCERN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ctrTitle"/>
          </p:nvPr>
        </p:nvSpPr>
        <p:spPr>
          <a:xfrm>
            <a:off x="360000" y="1490400"/>
            <a:ext cx="3520800" cy="1975330"/>
          </a:xfrm>
        </p:spPr>
        <p:txBody>
          <a:bodyPr anchor="t">
            <a:normAutofit/>
          </a:bodyPr>
          <a:lstStyle/>
          <a:p>
            <a:endParaRPr lang="en-GB" dirty="0"/>
          </a:p>
        </p:txBody>
      </p:sp>
      <p:sp>
        <p:nvSpPr>
          <p:cNvPr id="6151" name="Slide Number Placeholder 2" hidden="1">
            <a:extLst>
              <a:ext uri="{FF2B5EF4-FFF2-40B4-BE49-F238E27FC236}">
                <a16:creationId xmlns:a16="http://schemas.microsoft.com/office/drawing/2014/main" id="{6176AD17-B0F3-7D0E-C2A6-5116CA9855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406CEAD-6E4D-5D0B-E74E-2B79E99C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OTHER CONCERN: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5590CD9-F6CD-0C9E-944E-BBA9953E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fil-P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C0BB10-82A1-BE38-C919-E39641F7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913" y="6390000"/>
            <a:ext cx="969962" cy="19685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fil-PH" smtClean="0"/>
              <a:pPr>
                <a:spcAft>
                  <a:spcPts val="600"/>
                </a:spcAft>
              </a:pPr>
              <a:t>39</a:t>
            </a:fld>
            <a:endParaRPr lang="fil-PH"/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729BB6DD-D8AF-050C-9C9E-A00322080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8480936"/>
              </p:ext>
            </p:extLst>
          </p:nvPr>
        </p:nvGraphicFramePr>
        <p:xfrm>
          <a:off x="359999" y="1710000"/>
          <a:ext cx="11466875" cy="399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696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6442-70B0-00DD-E66F-067A4BB8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CE722-096C-62A1-08CC-4F2955D1C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48239-2E6E-6AC8-BB8A-1ADCD0454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0306D-8C33-B805-57FE-CE94618C184A}"/>
              </a:ext>
            </a:extLst>
          </p:cNvPr>
          <p:cNvSpPr txBox="1"/>
          <p:nvPr/>
        </p:nvSpPr>
        <p:spPr>
          <a:xfrm>
            <a:off x="9574528" y="2012307"/>
            <a:ext cx="26943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800" b="1" u="sng" dirty="0"/>
              <a:t>Top 5 Error Type</a:t>
            </a:r>
          </a:p>
          <a:p>
            <a:endParaRPr lang="en-PH" sz="1800" dirty="0"/>
          </a:p>
          <a:p>
            <a:r>
              <a:rPr lang="en-PH" sz="1800" dirty="0"/>
              <a:t>  1)  Expected YL</a:t>
            </a:r>
          </a:p>
          <a:p>
            <a:r>
              <a:rPr lang="en-PH" sz="1800" dirty="0"/>
              <a:t>  2)  </a:t>
            </a:r>
            <a:r>
              <a:rPr lang="en-PH" sz="1800" b="1" dirty="0">
                <a:solidFill>
                  <a:srgbClr val="FF0000"/>
                </a:solidFill>
              </a:rPr>
              <a:t>Blank</a:t>
            </a:r>
          </a:p>
          <a:p>
            <a:r>
              <a:rPr lang="en-PH" sz="1800" dirty="0"/>
              <a:t>  3)  Variant Formula</a:t>
            </a:r>
          </a:p>
          <a:p>
            <a:r>
              <a:rPr lang="en-PH" sz="1800" dirty="0"/>
              <a:t>  4) Unit Price</a:t>
            </a:r>
            <a:endParaRPr lang="en-PH" sz="1800" dirty="0">
              <a:solidFill>
                <a:sysClr val="windowText" lastClr="000000"/>
              </a:solidFill>
            </a:endParaRPr>
          </a:p>
          <a:p>
            <a:r>
              <a:rPr lang="en-PH" sz="1800" dirty="0"/>
              <a:t>  5)  </a:t>
            </a:r>
            <a:r>
              <a:rPr lang="en-PH" sz="1800" b="1" dirty="0">
                <a:solidFill>
                  <a:srgbClr val="FF0000"/>
                </a:solidFill>
              </a:rPr>
              <a:t>All Field/Multiple Field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27B9C86-BB79-433C-942F-0B82127772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535823"/>
              </p:ext>
            </p:extLst>
          </p:nvPr>
        </p:nvGraphicFramePr>
        <p:xfrm>
          <a:off x="524728" y="771278"/>
          <a:ext cx="8961177" cy="502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7482B9-5A62-E928-1E87-84B03CBE59B1}"/>
              </a:ext>
            </a:extLst>
          </p:cNvPr>
          <p:cNvSpPr txBox="1"/>
          <p:nvPr/>
        </p:nvSpPr>
        <p:spPr>
          <a:xfrm>
            <a:off x="7084603" y="289863"/>
            <a:ext cx="4979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800" b="1" u="sng" dirty="0">
                <a:solidFill>
                  <a:sysClr val="windowText" lastClr="000000"/>
                </a:solidFill>
              </a:rPr>
              <a:t>HIGHLIGHTS - YL down by 3% vs P01 2024 </a:t>
            </a:r>
            <a:endParaRPr lang="fil-PH" dirty="0"/>
          </a:p>
        </p:txBody>
      </p:sp>
    </p:spTree>
    <p:extLst>
      <p:ext uri="{BB962C8B-B14F-4D97-AF65-F5344CB8AC3E}">
        <p14:creationId xmlns:p14="http://schemas.microsoft.com/office/powerpoint/2010/main" val="17137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0DBC-ED5D-32D8-0590-3B0A3200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37B06-3B4C-369C-736A-014336BD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87655-4C3C-F4A3-7207-D4E0372C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57FF1-AE00-8F55-BD70-E895C3EB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40</a:t>
            </a:fld>
            <a:endParaRPr lang="fil-PH"/>
          </a:p>
        </p:txBody>
      </p:sp>
      <p:pic>
        <p:nvPicPr>
          <p:cNvPr id="8194" name="Picture 2" descr="No description available.">
            <a:extLst>
              <a:ext uri="{FF2B5EF4-FFF2-40B4-BE49-F238E27FC236}">
                <a16:creationId xmlns:a16="http://schemas.microsoft.com/office/drawing/2014/main" id="{BCBDE5D3-3B96-B85C-159D-6BC0C10B1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2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31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ACF0F-7E2D-7DF1-789A-2DB81B2D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985E8-3FC7-DB8D-E198-2F0D6811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71ACE-7602-6F92-2E76-0433D14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A9B65-5678-D1EE-D2EF-6EA98EF8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5201-A851-45B2-8CE6-43CE938BF96C}" type="slidenum">
              <a:rPr lang="fil-PH" smtClean="0"/>
              <a:t>41</a:t>
            </a:fld>
            <a:endParaRPr lang="fil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96558-4AE7-3516-4C66-A74A1C0A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2" y="0"/>
            <a:ext cx="11872618" cy="60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8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92A397D-4E20-FC0B-F7A9-D218E1B0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2B475-C1C6-DC87-9739-A686BB77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895201-A851-45B2-8CE6-43CE938BF96C}" type="slidenum">
              <a:rPr lang="fil-PH" smtClean="0"/>
              <a:pPr>
                <a:spcAft>
                  <a:spcPts val="600"/>
                </a:spcAft>
              </a:pPr>
              <a:t>42</a:t>
            </a:fld>
            <a:endParaRPr lang="fil-PH"/>
          </a:p>
        </p:txBody>
      </p:sp>
      <p:pic>
        <p:nvPicPr>
          <p:cNvPr id="19458" name="Picture 2" descr="111 Thank You End Presentation Stock Photos - Free &amp; Royalty-Free Stock  Photos from Dreamstime">
            <a:extLst>
              <a:ext uri="{FF2B5EF4-FFF2-40B4-BE49-F238E27FC236}">
                <a16:creationId xmlns:a16="http://schemas.microsoft.com/office/drawing/2014/main" id="{A12169F4-D98E-439D-1CEF-423A9895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7700"/>
            <a:ext cx="7620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56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7492D22-BDA3-EDDB-D4C2-C14E3506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E02242-2E36-BCA3-3A64-9DABAD987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CAEEBA0-A0DD-E7B1-E3D2-BC400DF2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914D1-100A-3B01-891B-D19BC99153F8}"/>
              </a:ext>
            </a:extLst>
          </p:cNvPr>
          <p:cNvSpPr txBox="1"/>
          <p:nvPr/>
        </p:nvSpPr>
        <p:spPr>
          <a:xfrm>
            <a:off x="8674169" y="1968992"/>
            <a:ext cx="684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1800" b="1" u="sng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Top 10 Categories P02-YL</a:t>
            </a:r>
            <a:endParaRPr lang="en-PH" dirty="0">
              <a:effectLst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9A18C2-048F-C2E0-C383-EC31CF024F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501192"/>
              </p:ext>
            </p:extLst>
          </p:nvPr>
        </p:nvGraphicFramePr>
        <p:xfrm>
          <a:off x="620202" y="1208597"/>
          <a:ext cx="7299297" cy="442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122D81E-17D0-6C3A-083E-0A6558ED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967" y="2464904"/>
            <a:ext cx="3762747" cy="31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96BDB7C-B565-BEA4-98CB-83D9A1ED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P02-YL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F4D081-47FD-8EE3-52AE-D5717B71D1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1A780AA-7445-A33D-6BAD-58979CC3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0845F05-1C77-EA9C-5EBB-AB716A496E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977243"/>
            <a:ext cx="11464925" cy="604800"/>
          </a:xfrm>
        </p:spPr>
        <p:txBody>
          <a:bodyPr>
            <a:normAutofit/>
          </a:bodyPr>
          <a:lstStyle/>
          <a:p>
            <a:r>
              <a:rPr lang="en-US" dirty="0"/>
              <a:t>Of the 199 categories encoded, 87% have YL verification.</a:t>
            </a:r>
            <a:endParaRPr lang="fil-PH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15B27D3-82A9-F0E3-51CF-D93A7F6EE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732166"/>
              </p:ext>
            </p:extLst>
          </p:nvPr>
        </p:nvGraphicFramePr>
        <p:xfrm>
          <a:off x="360000" y="1327869"/>
          <a:ext cx="7210982" cy="455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89BCB47-C1F2-BA51-80BE-0F0FDA5C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982" y="95416"/>
            <a:ext cx="4488994" cy="587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A220CD5-0288-F36F-FBE0-4DF18A07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 dirty="0"/>
              <a:t>YL FEEDBACK TREND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AFB791-E140-3FE1-E257-123F424DE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34BEE3-566C-4068-A777-C3A4762E861B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D120B90-F9EE-2F76-9795-044F9D71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663F727-F58B-4AF6-8231-667309760F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133737"/>
              </p:ext>
            </p:extLst>
          </p:nvPr>
        </p:nvGraphicFramePr>
        <p:xfrm>
          <a:off x="257174" y="833917"/>
          <a:ext cx="11858625" cy="5271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0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32C0-DF93-FDA7-9888-62A08764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7DA68-BF9C-679D-4F68-887E1B8F7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454AD-04CB-3140-464B-799C5948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EB5FE2-7BA9-7D6D-BD6E-7C75C594F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931" y="833918"/>
            <a:ext cx="2361770" cy="346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E1C70-AD6E-1236-4600-40D7EAF6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29" y="833918"/>
            <a:ext cx="2566050" cy="3461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A9EC1-C24E-248A-754F-1998FB912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30" y="924996"/>
            <a:ext cx="2361770" cy="327952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26B10A1-5D94-089A-9F33-70B5D8D10620}"/>
              </a:ext>
            </a:extLst>
          </p:cNvPr>
          <p:cNvSpPr/>
          <p:nvPr/>
        </p:nvSpPr>
        <p:spPr bwMode="ltGray">
          <a:xfrm>
            <a:off x="9126107" y="3585368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44B8BD-4D22-A03E-23E5-16E6119B1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4386676"/>
            <a:ext cx="11229975" cy="16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CCD-CD80-821D-5982-A58E3D95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CALLA</a:t>
            </a:r>
            <a:endParaRPr lang="fil-P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419656-8BB4-6D55-3D88-46D7D65B58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9078F-79B4-C4A2-3650-4CDEB4BF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calla laundry detergent powder rose garden 1.6kg">
            <a:extLst>
              <a:ext uri="{FF2B5EF4-FFF2-40B4-BE49-F238E27FC236}">
                <a16:creationId xmlns:a16="http://schemas.microsoft.com/office/drawing/2014/main" id="{C4402C9C-7951-4407-4E96-FB71683133B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49" y="767244"/>
            <a:ext cx="3033232" cy="30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lla Powder Rose Garden 800G | All Day Supermarket">
            <a:extLst>
              <a:ext uri="{FF2B5EF4-FFF2-40B4-BE49-F238E27FC236}">
                <a16:creationId xmlns:a16="http://schemas.microsoft.com/office/drawing/2014/main" id="{629C7C86-5343-BA70-35BE-D8922944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74" y="565643"/>
            <a:ext cx="33432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528E53D-030D-85EF-6D63-F628F5FD7332}"/>
              </a:ext>
            </a:extLst>
          </p:cNvPr>
          <p:cNvSpPr/>
          <p:nvPr/>
        </p:nvSpPr>
        <p:spPr bwMode="ltGray">
          <a:xfrm>
            <a:off x="7525907" y="2781515"/>
            <a:ext cx="969962" cy="4668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b="0" dirty="0"/>
              <a:t>NEW</a:t>
            </a:r>
            <a:endParaRPr lang="fil-PH" sz="1600" b="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BB4509-6195-7F42-F82A-9BA0BD1C4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67151"/>
            <a:ext cx="10493986" cy="21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CKSLIDES" val="6.1"/>
  <p:tag name="VERSIONID" val="711"/>
  <p:tag name="EXCLUDEHIDDENSLIDES" val="False"/>
  <p:tag name="NUMBEROFPAGES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heme/theme1.xml><?xml version="1.0" encoding="utf-8"?>
<a:theme xmlns:a="http://schemas.openxmlformats.org/drawingml/2006/main" name="Kantar template master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.potx" id="{5073E094-0A02-4CBA-9D9E-F756D6CC42E3}" vid="{0B14BA4B-4EBD-4412-B1F6-3A54F59A5A6B}"/>
    </a:ext>
  </a:extLst>
</a:theme>
</file>

<file path=ppt/theme/theme2.xml><?xml version="1.0" encoding="utf-8"?>
<a:theme xmlns:a="http://schemas.openxmlformats.org/drawingml/2006/main" name="Content slides - no sub heading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.potx" id="{5073E094-0A02-4CBA-9D9E-F756D6CC42E3}" vid="{EFDBF02B-FBC4-4172-858F-63CAFFD4B46A}"/>
    </a:ext>
  </a:extLst>
</a:theme>
</file>

<file path=ppt/theme/theme3.xml><?xml version="1.0" encoding="utf-8"?>
<a:theme xmlns:a="http://schemas.openxmlformats.org/drawingml/2006/main" name="Technical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.potx" id="{5073E094-0A02-4CBA-9D9E-F756D6CC42E3}" vid="{BCABD1FA-5642-4129-B6CD-87ED8E1CD34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B729C96A516F4CA49D4B59853D6F6C" ma:contentTypeVersion="23" ma:contentTypeDescription="Create a new document." ma:contentTypeScope="" ma:versionID="bdbeb445e12d4a75b2d94b3571a11643">
  <xsd:schema xmlns:xsd="http://www.w3.org/2001/XMLSchema" xmlns:xs="http://www.w3.org/2001/XMLSchema" xmlns:p="http://schemas.microsoft.com/office/2006/metadata/properties" xmlns:ns2="a3e64a08-cc5a-4f99-b933-a4e455b26d6d" xmlns:ns3="89a0737a-ad27-4f1a-8234-cfad1b970e82" targetNamespace="http://schemas.microsoft.com/office/2006/metadata/properties" ma:root="true" ma:fieldsID="4ac7bf7f018a55671aaeec3fd4a3d8fd" ns2:_="" ns3:_="">
    <xsd:import namespace="a3e64a08-cc5a-4f99-b933-a4e455b26d6d"/>
    <xsd:import namespace="89a0737a-ad27-4f1a-8234-cfad1b970e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64a08-cc5a-4f99-b933-a4e455b26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default="[today]" ma:format="DateTime" ma:internalName="DateandTime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35d02d2-2acc-434b-b7bb-812ff22cbf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a0737a-ad27-4f1a-8234-cfad1b970e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83078c6-a500-445d-be83-53379ca47d3c}" ma:internalName="TaxCatchAll" ma:showField="CatchAllData" ma:web="89a0737a-ad27-4f1a-8234-cfad1b970e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a0737a-ad27-4f1a-8234-cfad1b970e82" xsi:nil="true"/>
    <DateandTime xmlns="a3e64a08-cc5a-4f99-b933-a4e455b26d6d">2024-02-23T06:31:59+00:00</DateandTime>
    <lcf76f155ced4ddcb4097134ff3c332f xmlns="a3e64a08-cc5a-4f99-b933-a4e455b26d6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0130BF-FCE3-46C2-8021-ABB5AEAAC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64a08-cc5a-4f99-b933-a4e455b26d6d"/>
    <ds:schemaRef ds:uri="89a0737a-ad27-4f1a-8234-cfad1b970e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193883-9DEF-4394-A746-8B0504B231C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9a0737a-ad27-4f1a-8234-cfad1b970e82"/>
    <ds:schemaRef ds:uri="a3e64a08-cc5a-4f99-b933-a4e455b26d6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C375B81-FBF5-4924-A5E0-F0376D8E7D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620</Words>
  <Application>Microsoft Office PowerPoint</Application>
  <PresentationFormat>Widescreen</PresentationFormat>
  <Paragraphs>136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Kantar template master</vt:lpstr>
      <vt:lpstr>Content slides - no sub heading</vt:lpstr>
      <vt:lpstr>Technical</vt:lpstr>
      <vt:lpstr>P03-2024 HHP YL COACHING</vt:lpstr>
      <vt:lpstr>Contents</vt:lpstr>
      <vt:lpstr>PowerPoint Presentation</vt:lpstr>
      <vt:lpstr>TRENDS</vt:lpstr>
      <vt:lpstr>TRENDS</vt:lpstr>
      <vt:lpstr>P02-YL VERIFICATION</vt:lpstr>
      <vt:lpstr>YL FEEDBACK TREND </vt:lpstr>
      <vt:lpstr>SURF</vt:lpstr>
      <vt:lpstr>CALLA</vt:lpstr>
      <vt:lpstr>LUCKY ME</vt:lpstr>
      <vt:lpstr>LUCKY ME</vt:lpstr>
      <vt:lpstr>NESCAFE – 1.9G</vt:lpstr>
      <vt:lpstr>DOWNY – SINGLE SACHET</vt:lpstr>
      <vt:lpstr>DOWNY – TRIPLE SACHET </vt:lpstr>
      <vt:lpstr>DOWNY PREMIUM PARFUM</vt:lpstr>
      <vt:lpstr>DOWNY – DOY PACK</vt:lpstr>
      <vt:lpstr>Product Reminder </vt:lpstr>
      <vt:lpstr>066 - WB BRAND | OUTLET =  WATER EFIILING STATION</vt:lpstr>
      <vt:lpstr>CHOCO MUCHO SINUSULAT SA CATEGORY 459 </vt:lpstr>
      <vt:lpstr>PowerPoint Presentation</vt:lpstr>
      <vt:lpstr>EXACT OUTLET?</vt:lpstr>
      <vt:lpstr>PowerPoint Presentation</vt:lpstr>
      <vt:lpstr>PowerPoint Presentation</vt:lpstr>
      <vt:lpstr>PowerPoint Presentation</vt:lpstr>
      <vt:lpstr>PowerPoint Presentation</vt:lpstr>
      <vt:lpstr>Dapat cgro hindi WB – N/A NALANG OR blanc nalang pag walang manuf  kasi na e-encode siya sa WB</vt:lpstr>
      <vt:lpstr>Need e complete ang  formula - </vt:lpstr>
      <vt:lpstr>PowerPoint Presentation</vt:lpstr>
      <vt:lpstr>PowerPoint Presentation</vt:lpstr>
      <vt:lpstr>YL – Silang dalawa  saka iba ang formula ni ARTIC FRESH</vt:lpstr>
      <vt:lpstr>YL parin kahit may bilog kasi po kulang ang sinulat na fragrance</vt:lpstr>
      <vt:lpstr>Pag Deo Spray Code 471 </vt:lpstr>
      <vt:lpstr>PowerPoint Presentation</vt:lpstr>
      <vt:lpstr>PowerPoint Presentation</vt:lpstr>
      <vt:lpstr>PowerPoint Presentation</vt:lpstr>
      <vt:lpstr>YL CONCERN:</vt:lpstr>
      <vt:lpstr>YL – CONCERN:</vt:lpstr>
      <vt:lpstr>PowerPoint Presentation</vt:lpstr>
      <vt:lpstr>OTHER CONCERN: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P01-2024 HHP YL COACHING</dc:title>
  <dc:subject>Sub-heading</dc:subject>
  <dc:creator>Alegria, Precious ()</dc:creator>
  <cp:keywords>Project reference</cp:keywords>
  <dc:description>Date</dc:description>
  <cp:lastModifiedBy>Precious Alegria</cp:lastModifiedBy>
  <cp:revision>4</cp:revision>
  <cp:lastPrinted>2017-03-24T13:40:26Z</cp:lastPrinted>
  <dcterms:created xsi:type="dcterms:W3CDTF">2024-01-25T15:56:33Z</dcterms:created>
  <dcterms:modified xsi:type="dcterms:W3CDTF">2024-03-22T06:41:16Z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0x010100F6C413C3CCAFF34D961537D2FDF479A5</vt:lpwstr>
  </property>
  <property fmtid="{D5CDD505-2E9C-101B-9397-08002B2CF9AE}" pid="3" name="MSIP_Label_3741da7a-79c1-417c-b408-16c0bfe99fca_Enabled">
    <vt:lpwstr>true</vt:lpwstr>
  </property>
  <property fmtid="{D5CDD505-2E9C-101B-9397-08002B2CF9AE}" pid="4" name="MSIP_Label_3741da7a-79c1-417c-b408-16c0bfe99fca_SetDate">
    <vt:lpwstr>2023-06-01T08:02:15Z</vt:lpwstr>
  </property>
  <property fmtid="{D5CDD505-2E9C-101B-9397-08002B2CF9AE}" pid="5" name="MSIP_Label_3741da7a-79c1-417c-b408-16c0bfe99fca_Method">
    <vt:lpwstr>Standard</vt:lpwstr>
  </property>
  <property fmtid="{D5CDD505-2E9C-101B-9397-08002B2CF9AE}" pid="6" name="MSIP_Label_3741da7a-79c1-417c-b408-16c0bfe99fca_Name">
    <vt:lpwstr>Internal Only - Amber</vt:lpwstr>
  </property>
  <property fmtid="{D5CDD505-2E9C-101B-9397-08002B2CF9AE}" pid="7" name="MSIP_Label_3741da7a-79c1-417c-b408-16c0bfe99fca_SiteId">
    <vt:lpwstr>1e355c04-e0a4-42ed-8e2d-7351591f0ef1</vt:lpwstr>
  </property>
  <property fmtid="{D5CDD505-2E9C-101B-9397-08002B2CF9AE}" pid="8" name="MSIP_Label_3741da7a-79c1-417c-b408-16c0bfe99fca_ActionId">
    <vt:lpwstr>120dd1a1-0079-431a-af79-6bc5509a19aa</vt:lpwstr>
  </property>
  <property fmtid="{D5CDD505-2E9C-101B-9397-08002B2CF9AE}" pid="9" name="MSIP_Label_3741da7a-79c1-417c-b408-16c0bfe99fca_ContentBits">
    <vt:lpwstr>0</vt:lpwstr>
  </property>
  <property fmtid="{D5CDD505-2E9C-101B-9397-08002B2CF9AE}" pid="10" name="MediaServiceImageTags">
    <vt:lpwstr/>
  </property>
</Properties>
</file>